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omments/comment1.xml" ContentType="application/vnd.openxmlformats-officedocument.presentationml.comments+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6" r:id="rId4"/>
    <p:sldMasterId id="2147483690" r:id="rId5"/>
  </p:sldMasterIdLst>
  <p:notesMasterIdLst>
    <p:notesMasterId r:id="rId36"/>
  </p:notesMasterIdLst>
  <p:sldIdLst>
    <p:sldId id="344" r:id="rId6"/>
    <p:sldId id="310" r:id="rId7"/>
    <p:sldId id="345" r:id="rId8"/>
    <p:sldId id="347" r:id="rId9"/>
    <p:sldId id="348" r:id="rId10"/>
    <p:sldId id="350" r:id="rId11"/>
    <p:sldId id="351" r:id="rId12"/>
    <p:sldId id="352" r:id="rId13"/>
    <p:sldId id="353" r:id="rId14"/>
    <p:sldId id="354" r:id="rId15"/>
    <p:sldId id="355" r:id="rId16"/>
    <p:sldId id="356" r:id="rId17"/>
    <p:sldId id="374" r:id="rId18"/>
    <p:sldId id="357" r:id="rId19"/>
    <p:sldId id="358" r:id="rId20"/>
    <p:sldId id="359" r:id="rId21"/>
    <p:sldId id="375" r:id="rId22"/>
    <p:sldId id="360" r:id="rId23"/>
    <p:sldId id="361" r:id="rId24"/>
    <p:sldId id="362" r:id="rId25"/>
    <p:sldId id="363" r:id="rId26"/>
    <p:sldId id="364" r:id="rId27"/>
    <p:sldId id="367" r:id="rId28"/>
    <p:sldId id="366" r:id="rId29"/>
    <p:sldId id="370" r:id="rId30"/>
    <p:sldId id="365" r:id="rId31"/>
    <p:sldId id="368" r:id="rId32"/>
    <p:sldId id="371" r:id="rId33"/>
    <p:sldId id="372" r:id="rId34"/>
    <p:sldId id="373" r:id="rId3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Elham Honarvar" initials="EH" lastIdx="1" clrIdx="0">
    <p:extLst>
      <p:ext uri="{19B8F6BF-5375-455C-9EA6-DF929625EA0E}">
        <p15:presenceInfo xmlns:p15="http://schemas.microsoft.com/office/powerpoint/2012/main" userId="Elham Honarva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6633" autoAdjust="0"/>
  </p:normalViewPr>
  <p:slideViewPr>
    <p:cSldViewPr snapToGrid="0">
      <p:cViewPr varScale="1">
        <p:scale>
          <a:sx n="66" d="100"/>
          <a:sy n="66" d="100"/>
        </p:scale>
        <p:origin x="1301" y="4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slide" Target="slides/slide29.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commentAuthors" Target="commentAuthors.xml"/><Relationship Id="rId40"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notesMaster" Target="notesMasters/notesMaster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1-06-13T14:35:56.289" idx="1">
    <p:pos x="10" y="10"/>
    <p:text/>
    <p:extLst>
      <p:ext uri="{C676402C-5697-4E1C-873F-D02D1690AC5C}">
        <p15:threadingInfo xmlns:p15="http://schemas.microsoft.com/office/powerpoint/2012/main" timeZoneBias="-120"/>
      </p:ext>
    </p:extLst>
  </p:cm>
</p:cmLst>
</file>

<file path=ppt/diagrams/_rels/data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png"/><Relationship Id="rId1" Type="http://schemas.openxmlformats.org/officeDocument/2006/relationships/image" Target="../media/image13.png"/><Relationship Id="rId4" Type="http://schemas.openxmlformats.org/officeDocument/2006/relationships/image" Target="../media/image16.png"/></Relationships>
</file>

<file path=ppt/diagrams/_rels/data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image" Target="../media/image21.png"/><Relationship Id="rId4" Type="http://schemas.openxmlformats.org/officeDocument/2006/relationships/image" Target="../media/image24.png"/></Relationships>
</file>

<file path=ppt/diagrams/_rels/drawing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png"/><Relationship Id="rId1" Type="http://schemas.openxmlformats.org/officeDocument/2006/relationships/image" Target="../media/image13.png"/><Relationship Id="rId4" Type="http://schemas.openxmlformats.org/officeDocument/2006/relationships/image" Target="../media/image16.png"/></Relationships>
</file>

<file path=ppt/diagrams/_rels/drawing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image" Target="../media/image21.png"/><Relationship Id="rId4" Type="http://schemas.openxmlformats.org/officeDocument/2006/relationships/image" Target="../media/image24.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467D63D-15AF-476D-9873-FBF89DCCA28C}"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en-US"/>
        </a:p>
      </dgm:t>
    </dgm:pt>
    <dgm:pt modelId="{620D4E5D-FCF6-48F2-ADF2-C4D1769D52C1}">
      <dgm:prSet phldrT="[Text]"/>
      <dgm:spPr/>
      <dgm:t>
        <a:bodyPr/>
        <a:lstStyle/>
        <a:p>
          <a:pPr algn="ctr"/>
          <a:r>
            <a:rPr lang="en-US" dirty="0">
              <a:effectLst/>
              <a:latin typeface="+mn-lt"/>
              <a:ea typeface="Calibri" panose="020F0502020204030204" pitchFamily="34" charset="0"/>
              <a:cs typeface="Arial" panose="020B0604020202020204" pitchFamily="34" charset="0"/>
            </a:rPr>
            <a:t>Smart Hospitals (</a:t>
          </a:r>
          <a:r>
            <a:rPr lang="en-US" dirty="0" err="1">
              <a:effectLst/>
              <a:latin typeface="+mn-lt"/>
              <a:ea typeface="Calibri" panose="020F0502020204030204" pitchFamily="34" charset="0"/>
              <a:cs typeface="Arial" panose="020B0604020202020204" pitchFamily="34" charset="0"/>
            </a:rPr>
            <a:t>enisa</a:t>
          </a:r>
          <a:r>
            <a:rPr lang="en-US" dirty="0">
              <a:effectLst/>
              <a:latin typeface="+mn-lt"/>
              <a:ea typeface="Calibri" panose="020F0502020204030204" pitchFamily="34" charset="0"/>
              <a:cs typeface="Arial" panose="020B0604020202020204" pitchFamily="34" charset="0"/>
            </a:rPr>
            <a:t> project)</a:t>
          </a:r>
          <a:endParaRPr lang="en-US" dirty="0">
            <a:latin typeface="+mn-lt"/>
          </a:endParaRPr>
        </a:p>
      </dgm:t>
    </dgm:pt>
    <dgm:pt modelId="{A2474239-3BD2-4B73-AD4C-24C2FEBDA1A7}" type="parTrans" cxnId="{138400D3-3CA0-4CC6-9AC3-FAA8DC93B7A6}">
      <dgm:prSet/>
      <dgm:spPr/>
      <dgm:t>
        <a:bodyPr/>
        <a:lstStyle/>
        <a:p>
          <a:endParaRPr lang="en-US"/>
        </a:p>
      </dgm:t>
    </dgm:pt>
    <dgm:pt modelId="{1097EBF3-B6A0-4385-91B3-B3D9476BEFAE}" type="sibTrans" cxnId="{138400D3-3CA0-4CC6-9AC3-FAA8DC93B7A6}">
      <dgm:prSet/>
      <dgm:spPr/>
      <dgm:t>
        <a:bodyPr/>
        <a:lstStyle/>
        <a:p>
          <a:endParaRPr lang="en-US"/>
        </a:p>
      </dgm:t>
    </dgm:pt>
    <dgm:pt modelId="{AEFAAD99-AA45-4851-BF79-6CEB7A8CB951}">
      <dgm:prSet phldrT="[Text]"/>
      <dgm:spPr/>
      <dgm:t>
        <a:bodyPr/>
        <a:lstStyle/>
        <a:p>
          <a:pPr algn="ctr"/>
          <a:r>
            <a:rPr lang="en-US" dirty="0">
              <a:cs typeface="Arial" panose="020B0604020202020204" pitchFamily="34" charset="0"/>
            </a:rPr>
            <a:t>Smart Hospital based on Internet of Things</a:t>
          </a:r>
          <a:endParaRPr lang="en-US" dirty="0"/>
        </a:p>
      </dgm:t>
    </dgm:pt>
    <dgm:pt modelId="{CA298182-DDF5-486A-BADD-267EB0250C04}" type="parTrans" cxnId="{CBE3B30C-3BBF-4D20-ACA9-16083F1DD4C5}">
      <dgm:prSet/>
      <dgm:spPr/>
      <dgm:t>
        <a:bodyPr/>
        <a:lstStyle/>
        <a:p>
          <a:endParaRPr lang="en-US"/>
        </a:p>
      </dgm:t>
    </dgm:pt>
    <dgm:pt modelId="{07282A61-DBB5-4601-83C4-2377CEB4FD16}" type="sibTrans" cxnId="{CBE3B30C-3BBF-4D20-ACA9-16083F1DD4C5}">
      <dgm:prSet/>
      <dgm:spPr/>
      <dgm:t>
        <a:bodyPr/>
        <a:lstStyle/>
        <a:p>
          <a:endParaRPr lang="en-US"/>
        </a:p>
      </dgm:t>
    </dgm:pt>
    <dgm:pt modelId="{8FA40790-2E66-45CA-8642-654783EAE7A4}">
      <dgm:prSet phldrT="[Text]"/>
      <dgm:spPr/>
      <dgm:t>
        <a:bodyPr/>
        <a:lstStyle/>
        <a:p>
          <a:pPr algn="ctr"/>
          <a:r>
            <a:rPr lang="en-US" dirty="0">
              <a:cs typeface="Arial" panose="020B0604020202020204" pitchFamily="34" charset="0"/>
            </a:rPr>
            <a:t>Smart Hospital emergency system</a:t>
          </a:r>
          <a:endParaRPr lang="en-US" dirty="0"/>
        </a:p>
      </dgm:t>
    </dgm:pt>
    <dgm:pt modelId="{E330BE35-1F6A-4173-A974-05551F21923B}" type="parTrans" cxnId="{E20B5122-FDD5-47EE-AF1C-04D4A8A28D19}">
      <dgm:prSet/>
      <dgm:spPr/>
      <dgm:t>
        <a:bodyPr/>
        <a:lstStyle/>
        <a:p>
          <a:endParaRPr lang="en-US"/>
        </a:p>
      </dgm:t>
    </dgm:pt>
    <dgm:pt modelId="{B659CC5F-AEAC-402A-A297-67DD3DFD7029}" type="sibTrans" cxnId="{E20B5122-FDD5-47EE-AF1C-04D4A8A28D19}">
      <dgm:prSet/>
      <dgm:spPr/>
      <dgm:t>
        <a:bodyPr/>
        <a:lstStyle/>
        <a:p>
          <a:endParaRPr lang="en-US"/>
        </a:p>
      </dgm:t>
    </dgm:pt>
    <dgm:pt modelId="{4A21FAF6-BE89-4D54-B379-F09320EEF5EE}">
      <dgm:prSet/>
      <dgm:spPr/>
      <dgm:t>
        <a:bodyPr/>
        <a:lstStyle/>
        <a:p>
          <a:r>
            <a:rPr lang="en-US" dirty="0"/>
            <a:t>Building a smart hospital using RFID technology</a:t>
          </a:r>
        </a:p>
      </dgm:t>
    </dgm:pt>
    <dgm:pt modelId="{BD0ADF8D-E267-4732-8F02-05B392FE0339}" type="parTrans" cxnId="{F07D8732-E01D-47F9-A7F8-BBD7FAB2EF06}">
      <dgm:prSet/>
      <dgm:spPr/>
      <dgm:t>
        <a:bodyPr/>
        <a:lstStyle/>
        <a:p>
          <a:endParaRPr lang="en-US"/>
        </a:p>
      </dgm:t>
    </dgm:pt>
    <dgm:pt modelId="{86C5D0EE-F444-4D16-B423-D700A9741822}" type="sibTrans" cxnId="{F07D8732-E01D-47F9-A7F8-BBD7FAB2EF06}">
      <dgm:prSet/>
      <dgm:spPr/>
      <dgm:t>
        <a:bodyPr/>
        <a:lstStyle/>
        <a:p>
          <a:endParaRPr lang="en-US"/>
        </a:p>
      </dgm:t>
    </dgm:pt>
    <dgm:pt modelId="{9DFDCAA7-A0C9-494D-8A96-6E0770EEB3F8}" type="pres">
      <dgm:prSet presAssocID="{0467D63D-15AF-476D-9873-FBF89DCCA28C}" presName="Name0" presStyleCnt="0">
        <dgm:presLayoutVars>
          <dgm:chMax val="7"/>
          <dgm:chPref val="7"/>
          <dgm:dir/>
        </dgm:presLayoutVars>
      </dgm:prSet>
      <dgm:spPr/>
    </dgm:pt>
    <dgm:pt modelId="{7B70969E-214E-4D2D-ABBA-7FDA44DFA4DA}" type="pres">
      <dgm:prSet presAssocID="{0467D63D-15AF-476D-9873-FBF89DCCA28C}" presName="Name1" presStyleCnt="0"/>
      <dgm:spPr/>
    </dgm:pt>
    <dgm:pt modelId="{DB36CE66-868A-468F-9DE8-BB38B65F0E9C}" type="pres">
      <dgm:prSet presAssocID="{0467D63D-15AF-476D-9873-FBF89DCCA28C}" presName="cycle" presStyleCnt="0"/>
      <dgm:spPr/>
    </dgm:pt>
    <dgm:pt modelId="{A4B1A9D2-5154-4B9E-8C2F-23520E7D56A3}" type="pres">
      <dgm:prSet presAssocID="{0467D63D-15AF-476D-9873-FBF89DCCA28C}" presName="srcNode" presStyleLbl="node1" presStyleIdx="0" presStyleCnt="4"/>
      <dgm:spPr/>
    </dgm:pt>
    <dgm:pt modelId="{97052CBB-2AE3-4B96-87F5-D4D8A118C075}" type="pres">
      <dgm:prSet presAssocID="{0467D63D-15AF-476D-9873-FBF89DCCA28C}" presName="conn" presStyleLbl="parChTrans1D2" presStyleIdx="0" presStyleCnt="1"/>
      <dgm:spPr/>
    </dgm:pt>
    <dgm:pt modelId="{0EE48F55-C344-4246-89E3-76CED4373490}" type="pres">
      <dgm:prSet presAssocID="{0467D63D-15AF-476D-9873-FBF89DCCA28C}" presName="extraNode" presStyleLbl="node1" presStyleIdx="0" presStyleCnt="4"/>
      <dgm:spPr/>
    </dgm:pt>
    <dgm:pt modelId="{7CBC350E-1962-459F-9213-330C719415DC}" type="pres">
      <dgm:prSet presAssocID="{0467D63D-15AF-476D-9873-FBF89DCCA28C}" presName="dstNode" presStyleLbl="node1" presStyleIdx="0" presStyleCnt="4"/>
      <dgm:spPr/>
    </dgm:pt>
    <dgm:pt modelId="{5FC4E0FD-2911-46CD-B885-6DACBC29D511}" type="pres">
      <dgm:prSet presAssocID="{620D4E5D-FCF6-48F2-ADF2-C4D1769D52C1}" presName="text_1" presStyleLbl="node1" presStyleIdx="0" presStyleCnt="4" custScaleX="98646" custScaleY="91396">
        <dgm:presLayoutVars>
          <dgm:bulletEnabled val="1"/>
        </dgm:presLayoutVars>
      </dgm:prSet>
      <dgm:spPr/>
    </dgm:pt>
    <dgm:pt modelId="{B107FF93-FBDA-45CF-977C-27AE70DF0B7A}" type="pres">
      <dgm:prSet presAssocID="{620D4E5D-FCF6-48F2-ADF2-C4D1769D52C1}" presName="accent_1" presStyleCnt="0"/>
      <dgm:spPr/>
    </dgm:pt>
    <dgm:pt modelId="{603DC467-A7B2-47CF-B304-69F00D34C607}" type="pres">
      <dgm:prSet presAssocID="{620D4E5D-FCF6-48F2-ADF2-C4D1769D52C1}" presName="accentRepeatNode" presStyleLbl="solidFgAcc1" presStyleIdx="0" presStyleCnt="4" custScaleX="122491" custScaleY="111502" custLinFactNeighborX="-1095" custLinFactNeighborY="4952"/>
      <dgm:spPr>
        <a:blipFill rotWithShape="0">
          <a:blip xmlns:r="http://schemas.openxmlformats.org/officeDocument/2006/relationships" r:embed="rId1">
            <a:extLst>
              <a:ext uri="{28A0092B-C50C-407E-A947-70E740481C1C}">
                <a14:useLocalDpi xmlns:a14="http://schemas.microsoft.com/office/drawing/2010/main" val="0"/>
              </a:ext>
            </a:extLst>
          </a:blip>
          <a:srcRect/>
          <a:stretch>
            <a:fillRect l="-29000" r="-29000"/>
          </a:stretch>
        </a:blipFill>
      </dgm:spPr>
    </dgm:pt>
    <dgm:pt modelId="{BF1EC1D0-732C-4C30-8694-7A72442DB9E8}" type="pres">
      <dgm:prSet presAssocID="{AEFAAD99-AA45-4851-BF79-6CEB7A8CB951}" presName="text_2" presStyleLbl="node1" presStyleIdx="1" presStyleCnt="4">
        <dgm:presLayoutVars>
          <dgm:bulletEnabled val="1"/>
        </dgm:presLayoutVars>
      </dgm:prSet>
      <dgm:spPr/>
    </dgm:pt>
    <dgm:pt modelId="{DD7D22AA-9552-4F82-892E-4F055D0812F3}" type="pres">
      <dgm:prSet presAssocID="{AEFAAD99-AA45-4851-BF79-6CEB7A8CB951}" presName="accent_2" presStyleCnt="0"/>
      <dgm:spPr/>
    </dgm:pt>
    <dgm:pt modelId="{823FBC57-719C-428A-AA79-39E055B25E61}" type="pres">
      <dgm:prSet presAssocID="{AEFAAD99-AA45-4851-BF79-6CEB7A8CB951}" presName="accentRepeatNode" presStyleLbl="solidFgAcc1" presStyleIdx="1" presStyleCnt="4" custScaleX="127865" custScaleY="118133"/>
      <dgm:spPr>
        <a:blipFill rotWithShape="0">
          <a:blip xmlns:r="http://schemas.openxmlformats.org/officeDocument/2006/relationships" r:embed="rId2">
            <a:extLst>
              <a:ext uri="{28A0092B-C50C-407E-A947-70E740481C1C}">
                <a14:useLocalDpi xmlns:a14="http://schemas.microsoft.com/office/drawing/2010/main" val="0"/>
              </a:ext>
            </a:extLst>
          </a:blip>
          <a:srcRect/>
          <a:stretch>
            <a:fillRect l="-23000" r="-23000"/>
          </a:stretch>
        </a:blipFill>
      </dgm:spPr>
    </dgm:pt>
    <dgm:pt modelId="{CEB7018C-A380-4214-A307-7A6CBD2DCA9A}" type="pres">
      <dgm:prSet presAssocID="{4A21FAF6-BE89-4D54-B379-F09320EEF5EE}" presName="text_3" presStyleLbl="node1" presStyleIdx="2" presStyleCnt="4">
        <dgm:presLayoutVars>
          <dgm:bulletEnabled val="1"/>
        </dgm:presLayoutVars>
      </dgm:prSet>
      <dgm:spPr/>
    </dgm:pt>
    <dgm:pt modelId="{A51F97D1-0DAD-4D16-9FE0-63168781F423}" type="pres">
      <dgm:prSet presAssocID="{4A21FAF6-BE89-4D54-B379-F09320EEF5EE}" presName="accent_3" presStyleCnt="0"/>
      <dgm:spPr/>
    </dgm:pt>
    <dgm:pt modelId="{46E51581-0254-4ED3-A1BB-AF4CA6C21DBB}" type="pres">
      <dgm:prSet presAssocID="{4A21FAF6-BE89-4D54-B379-F09320EEF5EE}" presName="accentRepeatNode" presStyleLbl="solidFgAcc1" presStyleIdx="2" presStyleCnt="4"/>
      <dgm:spPr>
        <a:blipFill rotWithShape="0">
          <a:blip xmlns:r="http://schemas.openxmlformats.org/officeDocument/2006/relationships" r:embed="rId3"/>
          <a:srcRect/>
          <a:stretch>
            <a:fillRect l="-10000" r="-10000"/>
          </a:stretch>
        </a:blipFill>
      </dgm:spPr>
    </dgm:pt>
    <dgm:pt modelId="{EEEA9DD0-D140-4E3E-8B59-CA52360A5B4C}" type="pres">
      <dgm:prSet presAssocID="{8FA40790-2E66-45CA-8642-654783EAE7A4}" presName="text_4" presStyleLbl="node1" presStyleIdx="3" presStyleCnt="4">
        <dgm:presLayoutVars>
          <dgm:bulletEnabled val="1"/>
        </dgm:presLayoutVars>
      </dgm:prSet>
      <dgm:spPr/>
    </dgm:pt>
    <dgm:pt modelId="{2D0D5593-9D1F-4928-A3B8-4935B274445B}" type="pres">
      <dgm:prSet presAssocID="{8FA40790-2E66-45CA-8642-654783EAE7A4}" presName="accent_4" presStyleCnt="0"/>
      <dgm:spPr/>
    </dgm:pt>
    <dgm:pt modelId="{011AAA4D-52EF-4E1F-897C-999DB1EFE4C0}" type="pres">
      <dgm:prSet presAssocID="{8FA40790-2E66-45CA-8642-654783EAE7A4}" presName="accentRepeatNode" presStyleLbl="solidFgAcc1" presStyleIdx="3" presStyleCnt="4" custScaleX="126667" custScaleY="121522" custLinFactNeighborY="308"/>
      <dgm:spPr>
        <a:blipFill rotWithShape="0">
          <a:blip xmlns:r="http://schemas.openxmlformats.org/officeDocument/2006/relationships" r:embed="rId4">
            <a:extLst>
              <a:ext uri="{28A0092B-C50C-407E-A947-70E740481C1C}">
                <a14:useLocalDpi xmlns:a14="http://schemas.microsoft.com/office/drawing/2010/main" val="0"/>
              </a:ext>
            </a:extLst>
          </a:blip>
          <a:srcRect/>
          <a:stretch>
            <a:fillRect t="-5000" b="-5000"/>
          </a:stretch>
        </a:blipFill>
      </dgm:spPr>
    </dgm:pt>
  </dgm:ptLst>
  <dgm:cxnLst>
    <dgm:cxn modelId="{CBE3B30C-3BBF-4D20-ACA9-16083F1DD4C5}" srcId="{0467D63D-15AF-476D-9873-FBF89DCCA28C}" destId="{AEFAAD99-AA45-4851-BF79-6CEB7A8CB951}" srcOrd="1" destOrd="0" parTransId="{CA298182-DDF5-486A-BADD-267EB0250C04}" sibTransId="{07282A61-DBB5-4601-83C4-2377CEB4FD16}"/>
    <dgm:cxn modelId="{E20B5122-FDD5-47EE-AF1C-04D4A8A28D19}" srcId="{0467D63D-15AF-476D-9873-FBF89DCCA28C}" destId="{8FA40790-2E66-45CA-8642-654783EAE7A4}" srcOrd="3" destOrd="0" parTransId="{E330BE35-1F6A-4173-A974-05551F21923B}" sibTransId="{B659CC5F-AEAC-402A-A297-67DD3DFD7029}"/>
    <dgm:cxn modelId="{45004B28-888F-4CA0-951D-F220C445922A}" type="presOf" srcId="{1097EBF3-B6A0-4385-91B3-B3D9476BEFAE}" destId="{97052CBB-2AE3-4B96-87F5-D4D8A118C075}" srcOrd="0" destOrd="0" presId="urn:microsoft.com/office/officeart/2008/layout/VerticalCurvedList"/>
    <dgm:cxn modelId="{42D5D32F-8B4F-4DD6-BF5D-2CF9BD130F97}" type="presOf" srcId="{AEFAAD99-AA45-4851-BF79-6CEB7A8CB951}" destId="{BF1EC1D0-732C-4C30-8694-7A72442DB9E8}" srcOrd="0" destOrd="0" presId="urn:microsoft.com/office/officeart/2008/layout/VerticalCurvedList"/>
    <dgm:cxn modelId="{F07D8732-E01D-47F9-A7F8-BBD7FAB2EF06}" srcId="{0467D63D-15AF-476D-9873-FBF89DCCA28C}" destId="{4A21FAF6-BE89-4D54-B379-F09320EEF5EE}" srcOrd="2" destOrd="0" parTransId="{BD0ADF8D-E267-4732-8F02-05B392FE0339}" sibTransId="{86C5D0EE-F444-4D16-B423-D700A9741822}"/>
    <dgm:cxn modelId="{EB510F39-41D7-40C5-9D52-7B99A60DF7D3}" type="presOf" srcId="{8FA40790-2E66-45CA-8642-654783EAE7A4}" destId="{EEEA9DD0-D140-4E3E-8B59-CA52360A5B4C}" srcOrd="0" destOrd="0" presId="urn:microsoft.com/office/officeart/2008/layout/VerticalCurvedList"/>
    <dgm:cxn modelId="{E1EBE66F-673C-4550-B6BC-B246DEBA5C57}" type="presOf" srcId="{4A21FAF6-BE89-4D54-B379-F09320EEF5EE}" destId="{CEB7018C-A380-4214-A307-7A6CBD2DCA9A}" srcOrd="0" destOrd="0" presId="urn:microsoft.com/office/officeart/2008/layout/VerticalCurvedList"/>
    <dgm:cxn modelId="{CA97C3C6-4C84-41B6-8FFF-D02E133C7C9B}" type="presOf" srcId="{0467D63D-15AF-476D-9873-FBF89DCCA28C}" destId="{9DFDCAA7-A0C9-494D-8A96-6E0770EEB3F8}" srcOrd="0" destOrd="0" presId="urn:microsoft.com/office/officeart/2008/layout/VerticalCurvedList"/>
    <dgm:cxn modelId="{73A7CACC-C0B1-497E-8E63-7977CB82ECC4}" type="presOf" srcId="{620D4E5D-FCF6-48F2-ADF2-C4D1769D52C1}" destId="{5FC4E0FD-2911-46CD-B885-6DACBC29D511}" srcOrd="0" destOrd="0" presId="urn:microsoft.com/office/officeart/2008/layout/VerticalCurvedList"/>
    <dgm:cxn modelId="{138400D3-3CA0-4CC6-9AC3-FAA8DC93B7A6}" srcId="{0467D63D-15AF-476D-9873-FBF89DCCA28C}" destId="{620D4E5D-FCF6-48F2-ADF2-C4D1769D52C1}" srcOrd="0" destOrd="0" parTransId="{A2474239-3BD2-4B73-AD4C-24C2FEBDA1A7}" sibTransId="{1097EBF3-B6A0-4385-91B3-B3D9476BEFAE}"/>
    <dgm:cxn modelId="{411CD626-FE9D-4204-8623-A4D77D7627D1}" type="presParOf" srcId="{9DFDCAA7-A0C9-494D-8A96-6E0770EEB3F8}" destId="{7B70969E-214E-4D2D-ABBA-7FDA44DFA4DA}" srcOrd="0" destOrd="0" presId="urn:microsoft.com/office/officeart/2008/layout/VerticalCurvedList"/>
    <dgm:cxn modelId="{9895F65F-77EA-40ED-A338-783F52863B5E}" type="presParOf" srcId="{7B70969E-214E-4D2D-ABBA-7FDA44DFA4DA}" destId="{DB36CE66-868A-468F-9DE8-BB38B65F0E9C}" srcOrd="0" destOrd="0" presId="urn:microsoft.com/office/officeart/2008/layout/VerticalCurvedList"/>
    <dgm:cxn modelId="{F8A6B1BE-CF9B-471E-A78E-3747CE96490A}" type="presParOf" srcId="{DB36CE66-868A-468F-9DE8-BB38B65F0E9C}" destId="{A4B1A9D2-5154-4B9E-8C2F-23520E7D56A3}" srcOrd="0" destOrd="0" presId="urn:microsoft.com/office/officeart/2008/layout/VerticalCurvedList"/>
    <dgm:cxn modelId="{398598A4-3431-4E68-B0B3-EAE3ECFCB79D}" type="presParOf" srcId="{DB36CE66-868A-468F-9DE8-BB38B65F0E9C}" destId="{97052CBB-2AE3-4B96-87F5-D4D8A118C075}" srcOrd="1" destOrd="0" presId="urn:microsoft.com/office/officeart/2008/layout/VerticalCurvedList"/>
    <dgm:cxn modelId="{F15CE865-6076-4690-86DB-19F98C08C036}" type="presParOf" srcId="{DB36CE66-868A-468F-9DE8-BB38B65F0E9C}" destId="{0EE48F55-C344-4246-89E3-76CED4373490}" srcOrd="2" destOrd="0" presId="urn:microsoft.com/office/officeart/2008/layout/VerticalCurvedList"/>
    <dgm:cxn modelId="{CC1C58B2-1A6A-47ED-B998-6E4B9EA9FADC}" type="presParOf" srcId="{DB36CE66-868A-468F-9DE8-BB38B65F0E9C}" destId="{7CBC350E-1962-459F-9213-330C719415DC}" srcOrd="3" destOrd="0" presId="urn:microsoft.com/office/officeart/2008/layout/VerticalCurvedList"/>
    <dgm:cxn modelId="{459CD801-64B6-4AC9-9587-A43E006C618A}" type="presParOf" srcId="{7B70969E-214E-4D2D-ABBA-7FDA44DFA4DA}" destId="{5FC4E0FD-2911-46CD-B885-6DACBC29D511}" srcOrd="1" destOrd="0" presId="urn:microsoft.com/office/officeart/2008/layout/VerticalCurvedList"/>
    <dgm:cxn modelId="{7CD6A0D9-B9D3-40C8-843E-3EBC89755679}" type="presParOf" srcId="{7B70969E-214E-4D2D-ABBA-7FDA44DFA4DA}" destId="{B107FF93-FBDA-45CF-977C-27AE70DF0B7A}" srcOrd="2" destOrd="0" presId="urn:microsoft.com/office/officeart/2008/layout/VerticalCurvedList"/>
    <dgm:cxn modelId="{75269A1A-CD8A-405F-A7B8-56ED5404BA09}" type="presParOf" srcId="{B107FF93-FBDA-45CF-977C-27AE70DF0B7A}" destId="{603DC467-A7B2-47CF-B304-69F00D34C607}" srcOrd="0" destOrd="0" presId="urn:microsoft.com/office/officeart/2008/layout/VerticalCurvedList"/>
    <dgm:cxn modelId="{6039170D-A79B-426C-9E58-F1210809CFD9}" type="presParOf" srcId="{7B70969E-214E-4D2D-ABBA-7FDA44DFA4DA}" destId="{BF1EC1D0-732C-4C30-8694-7A72442DB9E8}" srcOrd="3" destOrd="0" presId="urn:microsoft.com/office/officeart/2008/layout/VerticalCurvedList"/>
    <dgm:cxn modelId="{4BDA7BE1-CE77-4775-A2DD-B8BA032A22BA}" type="presParOf" srcId="{7B70969E-214E-4D2D-ABBA-7FDA44DFA4DA}" destId="{DD7D22AA-9552-4F82-892E-4F055D0812F3}" srcOrd="4" destOrd="0" presId="urn:microsoft.com/office/officeart/2008/layout/VerticalCurvedList"/>
    <dgm:cxn modelId="{CF76F65E-8183-4C28-A546-4E5F93CD0352}" type="presParOf" srcId="{DD7D22AA-9552-4F82-892E-4F055D0812F3}" destId="{823FBC57-719C-428A-AA79-39E055B25E61}" srcOrd="0" destOrd="0" presId="urn:microsoft.com/office/officeart/2008/layout/VerticalCurvedList"/>
    <dgm:cxn modelId="{F759CA2B-7150-4D68-B31C-45AB991079FE}" type="presParOf" srcId="{7B70969E-214E-4D2D-ABBA-7FDA44DFA4DA}" destId="{CEB7018C-A380-4214-A307-7A6CBD2DCA9A}" srcOrd="5" destOrd="0" presId="urn:microsoft.com/office/officeart/2008/layout/VerticalCurvedList"/>
    <dgm:cxn modelId="{33A7DAA8-9283-427E-8A4E-48F6CEBE0927}" type="presParOf" srcId="{7B70969E-214E-4D2D-ABBA-7FDA44DFA4DA}" destId="{A51F97D1-0DAD-4D16-9FE0-63168781F423}" srcOrd="6" destOrd="0" presId="urn:microsoft.com/office/officeart/2008/layout/VerticalCurvedList"/>
    <dgm:cxn modelId="{51810C55-13B8-4B9E-9823-A4127544AE17}" type="presParOf" srcId="{A51F97D1-0DAD-4D16-9FE0-63168781F423}" destId="{46E51581-0254-4ED3-A1BB-AF4CA6C21DBB}" srcOrd="0" destOrd="0" presId="urn:microsoft.com/office/officeart/2008/layout/VerticalCurvedList"/>
    <dgm:cxn modelId="{06D10A3F-5C58-4908-B8FA-B0A9BC4D9B2D}" type="presParOf" srcId="{7B70969E-214E-4D2D-ABBA-7FDA44DFA4DA}" destId="{EEEA9DD0-D140-4E3E-8B59-CA52360A5B4C}" srcOrd="7" destOrd="0" presId="urn:microsoft.com/office/officeart/2008/layout/VerticalCurvedList"/>
    <dgm:cxn modelId="{DD85DA07-5C22-41B8-A882-CE34666ACA94}" type="presParOf" srcId="{7B70969E-214E-4D2D-ABBA-7FDA44DFA4DA}" destId="{2D0D5593-9D1F-4928-A3B8-4935B274445B}" srcOrd="8" destOrd="0" presId="urn:microsoft.com/office/officeart/2008/layout/VerticalCurvedList"/>
    <dgm:cxn modelId="{15DCC718-6537-407A-8871-B8223B45826E}" type="presParOf" srcId="{2D0D5593-9D1F-4928-A3B8-4935B274445B}" destId="{011AAA4D-52EF-4E1F-897C-999DB1EFE4C0}"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467D63D-15AF-476D-9873-FBF89DCCA28C}"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en-US"/>
        </a:p>
      </dgm:t>
    </dgm:pt>
    <dgm:pt modelId="{620D4E5D-FCF6-48F2-ADF2-C4D1769D52C1}">
      <dgm:prSet phldrT="[Text]"/>
      <dgm:spPr/>
      <dgm:t>
        <a:bodyPr/>
        <a:lstStyle/>
        <a:p>
          <a:pPr algn="ctr"/>
          <a:r>
            <a:rPr lang="en-US" dirty="0">
              <a:effectLst/>
              <a:latin typeface="+mn-lt"/>
              <a:ea typeface="Calibri" panose="020F0502020204030204" pitchFamily="34" charset="0"/>
              <a:cs typeface="Arial" panose="020B0604020202020204" pitchFamily="34" charset="0"/>
            </a:rPr>
            <a:t>Smart healthcare monitoring, diagnosis and medication through IoT</a:t>
          </a:r>
          <a:endParaRPr lang="en-US" dirty="0">
            <a:latin typeface="+mn-lt"/>
          </a:endParaRPr>
        </a:p>
      </dgm:t>
    </dgm:pt>
    <dgm:pt modelId="{A2474239-3BD2-4B73-AD4C-24C2FEBDA1A7}" type="parTrans" cxnId="{138400D3-3CA0-4CC6-9AC3-FAA8DC93B7A6}">
      <dgm:prSet/>
      <dgm:spPr/>
      <dgm:t>
        <a:bodyPr/>
        <a:lstStyle/>
        <a:p>
          <a:endParaRPr lang="en-US"/>
        </a:p>
      </dgm:t>
    </dgm:pt>
    <dgm:pt modelId="{1097EBF3-B6A0-4385-91B3-B3D9476BEFAE}" type="sibTrans" cxnId="{138400D3-3CA0-4CC6-9AC3-FAA8DC93B7A6}">
      <dgm:prSet/>
      <dgm:spPr/>
      <dgm:t>
        <a:bodyPr/>
        <a:lstStyle/>
        <a:p>
          <a:endParaRPr lang="en-US"/>
        </a:p>
      </dgm:t>
    </dgm:pt>
    <dgm:pt modelId="{AEFAAD99-AA45-4851-BF79-6CEB7A8CB951}">
      <dgm:prSet phldrT="[Text]"/>
      <dgm:spPr/>
      <dgm:t>
        <a:bodyPr/>
        <a:lstStyle/>
        <a:p>
          <a:pPr algn="ctr"/>
          <a:r>
            <a:rPr lang="en-US" dirty="0"/>
            <a:t>IoT based smart medicine kit</a:t>
          </a:r>
        </a:p>
      </dgm:t>
    </dgm:pt>
    <dgm:pt modelId="{CA298182-DDF5-486A-BADD-267EB0250C04}" type="parTrans" cxnId="{CBE3B30C-3BBF-4D20-ACA9-16083F1DD4C5}">
      <dgm:prSet/>
      <dgm:spPr/>
      <dgm:t>
        <a:bodyPr/>
        <a:lstStyle/>
        <a:p>
          <a:endParaRPr lang="en-US"/>
        </a:p>
      </dgm:t>
    </dgm:pt>
    <dgm:pt modelId="{07282A61-DBB5-4601-83C4-2377CEB4FD16}" type="sibTrans" cxnId="{CBE3B30C-3BBF-4D20-ACA9-16083F1DD4C5}">
      <dgm:prSet/>
      <dgm:spPr/>
      <dgm:t>
        <a:bodyPr/>
        <a:lstStyle/>
        <a:p>
          <a:endParaRPr lang="en-US"/>
        </a:p>
      </dgm:t>
    </dgm:pt>
    <dgm:pt modelId="{8FA40790-2E66-45CA-8642-654783EAE7A4}">
      <dgm:prSet phldrT="[Text]"/>
      <dgm:spPr/>
      <dgm:t>
        <a:bodyPr/>
        <a:lstStyle/>
        <a:p>
          <a:pPr algn="ctr"/>
          <a:r>
            <a:rPr lang="en-US" dirty="0">
              <a:cs typeface="Arial" panose="020B0604020202020204" pitchFamily="34" charset="0"/>
            </a:rPr>
            <a:t>IoT enabled prescription reading smart medicine dispenser implementing maximally stable </a:t>
          </a:r>
          <a:r>
            <a:rPr lang="en-US" dirty="0" err="1">
              <a:cs typeface="Arial" panose="020B0604020202020204" pitchFamily="34" charset="0"/>
            </a:rPr>
            <a:t>extermal</a:t>
          </a:r>
          <a:r>
            <a:rPr lang="en-US" dirty="0">
              <a:cs typeface="Arial" panose="020B0604020202020204" pitchFamily="34" charset="0"/>
            </a:rPr>
            <a:t> regions and OCR</a:t>
          </a:r>
          <a:endParaRPr lang="en-US" dirty="0"/>
        </a:p>
      </dgm:t>
    </dgm:pt>
    <dgm:pt modelId="{E330BE35-1F6A-4173-A974-05551F21923B}" type="parTrans" cxnId="{E20B5122-FDD5-47EE-AF1C-04D4A8A28D19}">
      <dgm:prSet/>
      <dgm:spPr/>
      <dgm:t>
        <a:bodyPr/>
        <a:lstStyle/>
        <a:p>
          <a:endParaRPr lang="en-US"/>
        </a:p>
      </dgm:t>
    </dgm:pt>
    <dgm:pt modelId="{B659CC5F-AEAC-402A-A297-67DD3DFD7029}" type="sibTrans" cxnId="{E20B5122-FDD5-47EE-AF1C-04D4A8A28D19}">
      <dgm:prSet/>
      <dgm:spPr/>
      <dgm:t>
        <a:bodyPr/>
        <a:lstStyle/>
        <a:p>
          <a:endParaRPr lang="en-US"/>
        </a:p>
      </dgm:t>
    </dgm:pt>
    <dgm:pt modelId="{4A21FAF6-BE89-4D54-B379-F09320EEF5EE}">
      <dgm:prSet/>
      <dgm:spPr/>
      <dgm:t>
        <a:bodyPr/>
        <a:lstStyle/>
        <a:p>
          <a:pPr algn="ctr"/>
          <a:r>
            <a:rPr lang="en-US" dirty="0"/>
            <a:t>Development of smart interior environmental mobile app for health monitoring</a:t>
          </a:r>
        </a:p>
      </dgm:t>
    </dgm:pt>
    <dgm:pt modelId="{BD0ADF8D-E267-4732-8F02-05B392FE0339}" type="parTrans" cxnId="{F07D8732-E01D-47F9-A7F8-BBD7FAB2EF06}">
      <dgm:prSet/>
      <dgm:spPr/>
      <dgm:t>
        <a:bodyPr/>
        <a:lstStyle/>
        <a:p>
          <a:endParaRPr lang="en-US"/>
        </a:p>
      </dgm:t>
    </dgm:pt>
    <dgm:pt modelId="{86C5D0EE-F444-4D16-B423-D700A9741822}" type="sibTrans" cxnId="{F07D8732-E01D-47F9-A7F8-BBD7FAB2EF06}">
      <dgm:prSet/>
      <dgm:spPr/>
      <dgm:t>
        <a:bodyPr/>
        <a:lstStyle/>
        <a:p>
          <a:endParaRPr lang="en-US"/>
        </a:p>
      </dgm:t>
    </dgm:pt>
    <dgm:pt modelId="{9DFDCAA7-A0C9-494D-8A96-6E0770EEB3F8}" type="pres">
      <dgm:prSet presAssocID="{0467D63D-15AF-476D-9873-FBF89DCCA28C}" presName="Name0" presStyleCnt="0">
        <dgm:presLayoutVars>
          <dgm:chMax val="7"/>
          <dgm:chPref val="7"/>
          <dgm:dir/>
        </dgm:presLayoutVars>
      </dgm:prSet>
      <dgm:spPr/>
    </dgm:pt>
    <dgm:pt modelId="{7B70969E-214E-4D2D-ABBA-7FDA44DFA4DA}" type="pres">
      <dgm:prSet presAssocID="{0467D63D-15AF-476D-9873-FBF89DCCA28C}" presName="Name1" presStyleCnt="0"/>
      <dgm:spPr/>
    </dgm:pt>
    <dgm:pt modelId="{DB36CE66-868A-468F-9DE8-BB38B65F0E9C}" type="pres">
      <dgm:prSet presAssocID="{0467D63D-15AF-476D-9873-FBF89DCCA28C}" presName="cycle" presStyleCnt="0"/>
      <dgm:spPr/>
    </dgm:pt>
    <dgm:pt modelId="{A4B1A9D2-5154-4B9E-8C2F-23520E7D56A3}" type="pres">
      <dgm:prSet presAssocID="{0467D63D-15AF-476D-9873-FBF89DCCA28C}" presName="srcNode" presStyleLbl="node1" presStyleIdx="0" presStyleCnt="4"/>
      <dgm:spPr/>
    </dgm:pt>
    <dgm:pt modelId="{97052CBB-2AE3-4B96-87F5-D4D8A118C075}" type="pres">
      <dgm:prSet presAssocID="{0467D63D-15AF-476D-9873-FBF89DCCA28C}" presName="conn" presStyleLbl="parChTrans1D2" presStyleIdx="0" presStyleCnt="1"/>
      <dgm:spPr/>
    </dgm:pt>
    <dgm:pt modelId="{0EE48F55-C344-4246-89E3-76CED4373490}" type="pres">
      <dgm:prSet presAssocID="{0467D63D-15AF-476D-9873-FBF89DCCA28C}" presName="extraNode" presStyleLbl="node1" presStyleIdx="0" presStyleCnt="4"/>
      <dgm:spPr/>
    </dgm:pt>
    <dgm:pt modelId="{7CBC350E-1962-459F-9213-330C719415DC}" type="pres">
      <dgm:prSet presAssocID="{0467D63D-15AF-476D-9873-FBF89DCCA28C}" presName="dstNode" presStyleLbl="node1" presStyleIdx="0" presStyleCnt="4"/>
      <dgm:spPr/>
    </dgm:pt>
    <dgm:pt modelId="{5FC4E0FD-2911-46CD-B885-6DACBC29D511}" type="pres">
      <dgm:prSet presAssocID="{620D4E5D-FCF6-48F2-ADF2-C4D1769D52C1}" presName="text_1" presStyleLbl="node1" presStyleIdx="0" presStyleCnt="4" custScaleX="98646" custScaleY="91396" custLinFactNeighborX="806" custLinFactNeighborY="55">
        <dgm:presLayoutVars>
          <dgm:bulletEnabled val="1"/>
        </dgm:presLayoutVars>
      </dgm:prSet>
      <dgm:spPr/>
    </dgm:pt>
    <dgm:pt modelId="{B107FF93-FBDA-45CF-977C-27AE70DF0B7A}" type="pres">
      <dgm:prSet presAssocID="{620D4E5D-FCF6-48F2-ADF2-C4D1769D52C1}" presName="accent_1" presStyleCnt="0"/>
      <dgm:spPr/>
    </dgm:pt>
    <dgm:pt modelId="{603DC467-A7B2-47CF-B304-69F00D34C607}" type="pres">
      <dgm:prSet presAssocID="{620D4E5D-FCF6-48F2-ADF2-C4D1769D52C1}" presName="accentRepeatNode" presStyleLbl="solidFgAcc1" presStyleIdx="0" presStyleCnt="4" custScaleX="122491" custScaleY="111502" custLinFactNeighborX="-1095" custLinFactNeighborY="4952"/>
      <dgm:spPr>
        <a:blipFill rotWithShape="0">
          <a:blip xmlns:r="http://schemas.openxmlformats.org/officeDocument/2006/relationships" r:embed="rId1" cstate="print">
            <a:extLst>
              <a:ext uri="{28A0092B-C50C-407E-A947-70E740481C1C}">
                <a14:useLocalDpi xmlns:a14="http://schemas.microsoft.com/office/drawing/2010/main" val="0"/>
              </a:ext>
            </a:extLst>
          </a:blip>
          <a:srcRect/>
          <a:stretch>
            <a:fillRect l="-27000" r="-27000"/>
          </a:stretch>
        </a:blipFill>
      </dgm:spPr>
    </dgm:pt>
    <dgm:pt modelId="{BF1EC1D0-732C-4C30-8694-7A72442DB9E8}" type="pres">
      <dgm:prSet presAssocID="{AEFAAD99-AA45-4851-BF79-6CEB7A8CB951}" presName="text_2" presStyleLbl="node1" presStyleIdx="1" presStyleCnt="4">
        <dgm:presLayoutVars>
          <dgm:bulletEnabled val="1"/>
        </dgm:presLayoutVars>
      </dgm:prSet>
      <dgm:spPr/>
    </dgm:pt>
    <dgm:pt modelId="{DD7D22AA-9552-4F82-892E-4F055D0812F3}" type="pres">
      <dgm:prSet presAssocID="{AEFAAD99-AA45-4851-BF79-6CEB7A8CB951}" presName="accent_2" presStyleCnt="0"/>
      <dgm:spPr/>
    </dgm:pt>
    <dgm:pt modelId="{823FBC57-719C-428A-AA79-39E055B25E61}" type="pres">
      <dgm:prSet presAssocID="{AEFAAD99-AA45-4851-BF79-6CEB7A8CB951}" presName="accentRepeatNode" presStyleLbl="solidFgAcc1" presStyleIdx="1" presStyleCnt="4" custScaleX="127865" custScaleY="118133"/>
      <dgm:spPr>
        <a:blipFill rotWithShape="0">
          <a:blip xmlns:r="http://schemas.openxmlformats.org/officeDocument/2006/relationships" r:embed="rId2" cstate="print">
            <a:extLst>
              <a:ext uri="{28A0092B-C50C-407E-A947-70E740481C1C}">
                <a14:useLocalDpi xmlns:a14="http://schemas.microsoft.com/office/drawing/2010/main" val="0"/>
              </a:ext>
            </a:extLst>
          </a:blip>
          <a:srcRect/>
          <a:stretch>
            <a:fillRect l="-55000" r="-55000"/>
          </a:stretch>
        </a:blipFill>
      </dgm:spPr>
    </dgm:pt>
    <dgm:pt modelId="{CEB7018C-A380-4214-A307-7A6CBD2DCA9A}" type="pres">
      <dgm:prSet presAssocID="{4A21FAF6-BE89-4D54-B379-F09320EEF5EE}" presName="text_3" presStyleLbl="node1" presStyleIdx="2" presStyleCnt="4">
        <dgm:presLayoutVars>
          <dgm:bulletEnabled val="1"/>
        </dgm:presLayoutVars>
      </dgm:prSet>
      <dgm:spPr/>
    </dgm:pt>
    <dgm:pt modelId="{A51F97D1-0DAD-4D16-9FE0-63168781F423}" type="pres">
      <dgm:prSet presAssocID="{4A21FAF6-BE89-4D54-B379-F09320EEF5EE}" presName="accent_3" presStyleCnt="0"/>
      <dgm:spPr/>
    </dgm:pt>
    <dgm:pt modelId="{46E51581-0254-4ED3-A1BB-AF4CA6C21DBB}" type="pres">
      <dgm:prSet presAssocID="{4A21FAF6-BE89-4D54-B379-F09320EEF5EE}" presName="accentRepeatNode" presStyleLbl="solidFgAcc1" presStyleIdx="2" presStyleCnt="4"/>
      <dgm:spPr>
        <a:blipFill rotWithShape="0">
          <a:blip xmlns:r="http://schemas.openxmlformats.org/officeDocument/2006/relationships" r:embed="rId3">
            <a:extLst>
              <a:ext uri="{28A0092B-C50C-407E-A947-70E740481C1C}">
                <a14:useLocalDpi xmlns:a14="http://schemas.microsoft.com/office/drawing/2010/main" val="0"/>
              </a:ext>
            </a:extLst>
          </a:blip>
          <a:srcRect/>
          <a:stretch>
            <a:fillRect l="-50000" r="-50000"/>
          </a:stretch>
        </a:blipFill>
      </dgm:spPr>
    </dgm:pt>
    <dgm:pt modelId="{EEEA9DD0-D140-4E3E-8B59-CA52360A5B4C}" type="pres">
      <dgm:prSet presAssocID="{8FA40790-2E66-45CA-8642-654783EAE7A4}" presName="text_4" presStyleLbl="node1" presStyleIdx="3" presStyleCnt="4">
        <dgm:presLayoutVars>
          <dgm:bulletEnabled val="1"/>
        </dgm:presLayoutVars>
      </dgm:prSet>
      <dgm:spPr/>
    </dgm:pt>
    <dgm:pt modelId="{2D0D5593-9D1F-4928-A3B8-4935B274445B}" type="pres">
      <dgm:prSet presAssocID="{8FA40790-2E66-45CA-8642-654783EAE7A4}" presName="accent_4" presStyleCnt="0"/>
      <dgm:spPr/>
    </dgm:pt>
    <dgm:pt modelId="{011AAA4D-52EF-4E1F-897C-999DB1EFE4C0}" type="pres">
      <dgm:prSet presAssocID="{8FA40790-2E66-45CA-8642-654783EAE7A4}" presName="accentRepeatNode" presStyleLbl="solidFgAcc1" presStyleIdx="3" presStyleCnt="4" custScaleX="126667" custScaleY="121522" custLinFactNeighborY="308"/>
      <dgm:spPr>
        <a:blipFill rotWithShape="0">
          <a:blip xmlns:r="http://schemas.openxmlformats.org/officeDocument/2006/relationships" r:embed="rId4">
            <a:extLst>
              <a:ext uri="{28A0092B-C50C-407E-A947-70E740481C1C}">
                <a14:useLocalDpi xmlns:a14="http://schemas.microsoft.com/office/drawing/2010/main" val="0"/>
              </a:ext>
            </a:extLst>
          </a:blip>
          <a:srcRect/>
          <a:stretch>
            <a:fillRect l="-57000" r="-57000"/>
          </a:stretch>
        </a:blipFill>
      </dgm:spPr>
    </dgm:pt>
  </dgm:ptLst>
  <dgm:cxnLst>
    <dgm:cxn modelId="{CBE3B30C-3BBF-4D20-ACA9-16083F1DD4C5}" srcId="{0467D63D-15AF-476D-9873-FBF89DCCA28C}" destId="{AEFAAD99-AA45-4851-BF79-6CEB7A8CB951}" srcOrd="1" destOrd="0" parTransId="{CA298182-DDF5-486A-BADD-267EB0250C04}" sibTransId="{07282A61-DBB5-4601-83C4-2377CEB4FD16}"/>
    <dgm:cxn modelId="{E20B5122-FDD5-47EE-AF1C-04D4A8A28D19}" srcId="{0467D63D-15AF-476D-9873-FBF89DCCA28C}" destId="{8FA40790-2E66-45CA-8642-654783EAE7A4}" srcOrd="3" destOrd="0" parTransId="{E330BE35-1F6A-4173-A974-05551F21923B}" sibTransId="{B659CC5F-AEAC-402A-A297-67DD3DFD7029}"/>
    <dgm:cxn modelId="{45004B28-888F-4CA0-951D-F220C445922A}" type="presOf" srcId="{1097EBF3-B6A0-4385-91B3-B3D9476BEFAE}" destId="{97052CBB-2AE3-4B96-87F5-D4D8A118C075}" srcOrd="0" destOrd="0" presId="urn:microsoft.com/office/officeart/2008/layout/VerticalCurvedList"/>
    <dgm:cxn modelId="{42D5D32F-8B4F-4DD6-BF5D-2CF9BD130F97}" type="presOf" srcId="{AEFAAD99-AA45-4851-BF79-6CEB7A8CB951}" destId="{BF1EC1D0-732C-4C30-8694-7A72442DB9E8}" srcOrd="0" destOrd="0" presId="urn:microsoft.com/office/officeart/2008/layout/VerticalCurvedList"/>
    <dgm:cxn modelId="{F07D8732-E01D-47F9-A7F8-BBD7FAB2EF06}" srcId="{0467D63D-15AF-476D-9873-FBF89DCCA28C}" destId="{4A21FAF6-BE89-4D54-B379-F09320EEF5EE}" srcOrd="2" destOrd="0" parTransId="{BD0ADF8D-E267-4732-8F02-05B392FE0339}" sibTransId="{86C5D0EE-F444-4D16-B423-D700A9741822}"/>
    <dgm:cxn modelId="{EB510F39-41D7-40C5-9D52-7B99A60DF7D3}" type="presOf" srcId="{8FA40790-2E66-45CA-8642-654783EAE7A4}" destId="{EEEA9DD0-D140-4E3E-8B59-CA52360A5B4C}" srcOrd="0" destOrd="0" presId="urn:microsoft.com/office/officeart/2008/layout/VerticalCurvedList"/>
    <dgm:cxn modelId="{E1EBE66F-673C-4550-B6BC-B246DEBA5C57}" type="presOf" srcId="{4A21FAF6-BE89-4D54-B379-F09320EEF5EE}" destId="{CEB7018C-A380-4214-A307-7A6CBD2DCA9A}" srcOrd="0" destOrd="0" presId="urn:microsoft.com/office/officeart/2008/layout/VerticalCurvedList"/>
    <dgm:cxn modelId="{CA97C3C6-4C84-41B6-8FFF-D02E133C7C9B}" type="presOf" srcId="{0467D63D-15AF-476D-9873-FBF89DCCA28C}" destId="{9DFDCAA7-A0C9-494D-8A96-6E0770EEB3F8}" srcOrd="0" destOrd="0" presId="urn:microsoft.com/office/officeart/2008/layout/VerticalCurvedList"/>
    <dgm:cxn modelId="{73A7CACC-C0B1-497E-8E63-7977CB82ECC4}" type="presOf" srcId="{620D4E5D-FCF6-48F2-ADF2-C4D1769D52C1}" destId="{5FC4E0FD-2911-46CD-B885-6DACBC29D511}" srcOrd="0" destOrd="0" presId="urn:microsoft.com/office/officeart/2008/layout/VerticalCurvedList"/>
    <dgm:cxn modelId="{138400D3-3CA0-4CC6-9AC3-FAA8DC93B7A6}" srcId="{0467D63D-15AF-476D-9873-FBF89DCCA28C}" destId="{620D4E5D-FCF6-48F2-ADF2-C4D1769D52C1}" srcOrd="0" destOrd="0" parTransId="{A2474239-3BD2-4B73-AD4C-24C2FEBDA1A7}" sibTransId="{1097EBF3-B6A0-4385-91B3-B3D9476BEFAE}"/>
    <dgm:cxn modelId="{411CD626-FE9D-4204-8623-A4D77D7627D1}" type="presParOf" srcId="{9DFDCAA7-A0C9-494D-8A96-6E0770EEB3F8}" destId="{7B70969E-214E-4D2D-ABBA-7FDA44DFA4DA}" srcOrd="0" destOrd="0" presId="urn:microsoft.com/office/officeart/2008/layout/VerticalCurvedList"/>
    <dgm:cxn modelId="{9895F65F-77EA-40ED-A338-783F52863B5E}" type="presParOf" srcId="{7B70969E-214E-4D2D-ABBA-7FDA44DFA4DA}" destId="{DB36CE66-868A-468F-9DE8-BB38B65F0E9C}" srcOrd="0" destOrd="0" presId="urn:microsoft.com/office/officeart/2008/layout/VerticalCurvedList"/>
    <dgm:cxn modelId="{F8A6B1BE-CF9B-471E-A78E-3747CE96490A}" type="presParOf" srcId="{DB36CE66-868A-468F-9DE8-BB38B65F0E9C}" destId="{A4B1A9D2-5154-4B9E-8C2F-23520E7D56A3}" srcOrd="0" destOrd="0" presId="urn:microsoft.com/office/officeart/2008/layout/VerticalCurvedList"/>
    <dgm:cxn modelId="{398598A4-3431-4E68-B0B3-EAE3ECFCB79D}" type="presParOf" srcId="{DB36CE66-868A-468F-9DE8-BB38B65F0E9C}" destId="{97052CBB-2AE3-4B96-87F5-D4D8A118C075}" srcOrd="1" destOrd="0" presId="urn:microsoft.com/office/officeart/2008/layout/VerticalCurvedList"/>
    <dgm:cxn modelId="{F15CE865-6076-4690-86DB-19F98C08C036}" type="presParOf" srcId="{DB36CE66-868A-468F-9DE8-BB38B65F0E9C}" destId="{0EE48F55-C344-4246-89E3-76CED4373490}" srcOrd="2" destOrd="0" presId="urn:microsoft.com/office/officeart/2008/layout/VerticalCurvedList"/>
    <dgm:cxn modelId="{CC1C58B2-1A6A-47ED-B998-6E4B9EA9FADC}" type="presParOf" srcId="{DB36CE66-868A-468F-9DE8-BB38B65F0E9C}" destId="{7CBC350E-1962-459F-9213-330C719415DC}" srcOrd="3" destOrd="0" presId="urn:microsoft.com/office/officeart/2008/layout/VerticalCurvedList"/>
    <dgm:cxn modelId="{459CD801-64B6-4AC9-9587-A43E006C618A}" type="presParOf" srcId="{7B70969E-214E-4D2D-ABBA-7FDA44DFA4DA}" destId="{5FC4E0FD-2911-46CD-B885-6DACBC29D511}" srcOrd="1" destOrd="0" presId="urn:microsoft.com/office/officeart/2008/layout/VerticalCurvedList"/>
    <dgm:cxn modelId="{7CD6A0D9-B9D3-40C8-843E-3EBC89755679}" type="presParOf" srcId="{7B70969E-214E-4D2D-ABBA-7FDA44DFA4DA}" destId="{B107FF93-FBDA-45CF-977C-27AE70DF0B7A}" srcOrd="2" destOrd="0" presId="urn:microsoft.com/office/officeart/2008/layout/VerticalCurvedList"/>
    <dgm:cxn modelId="{75269A1A-CD8A-405F-A7B8-56ED5404BA09}" type="presParOf" srcId="{B107FF93-FBDA-45CF-977C-27AE70DF0B7A}" destId="{603DC467-A7B2-47CF-B304-69F00D34C607}" srcOrd="0" destOrd="0" presId="urn:microsoft.com/office/officeart/2008/layout/VerticalCurvedList"/>
    <dgm:cxn modelId="{6039170D-A79B-426C-9E58-F1210809CFD9}" type="presParOf" srcId="{7B70969E-214E-4D2D-ABBA-7FDA44DFA4DA}" destId="{BF1EC1D0-732C-4C30-8694-7A72442DB9E8}" srcOrd="3" destOrd="0" presId="urn:microsoft.com/office/officeart/2008/layout/VerticalCurvedList"/>
    <dgm:cxn modelId="{4BDA7BE1-CE77-4775-A2DD-B8BA032A22BA}" type="presParOf" srcId="{7B70969E-214E-4D2D-ABBA-7FDA44DFA4DA}" destId="{DD7D22AA-9552-4F82-892E-4F055D0812F3}" srcOrd="4" destOrd="0" presId="urn:microsoft.com/office/officeart/2008/layout/VerticalCurvedList"/>
    <dgm:cxn modelId="{CF76F65E-8183-4C28-A546-4E5F93CD0352}" type="presParOf" srcId="{DD7D22AA-9552-4F82-892E-4F055D0812F3}" destId="{823FBC57-719C-428A-AA79-39E055B25E61}" srcOrd="0" destOrd="0" presId="urn:microsoft.com/office/officeart/2008/layout/VerticalCurvedList"/>
    <dgm:cxn modelId="{F759CA2B-7150-4D68-B31C-45AB991079FE}" type="presParOf" srcId="{7B70969E-214E-4D2D-ABBA-7FDA44DFA4DA}" destId="{CEB7018C-A380-4214-A307-7A6CBD2DCA9A}" srcOrd="5" destOrd="0" presId="urn:microsoft.com/office/officeart/2008/layout/VerticalCurvedList"/>
    <dgm:cxn modelId="{33A7DAA8-9283-427E-8A4E-48F6CEBE0927}" type="presParOf" srcId="{7B70969E-214E-4D2D-ABBA-7FDA44DFA4DA}" destId="{A51F97D1-0DAD-4D16-9FE0-63168781F423}" srcOrd="6" destOrd="0" presId="urn:microsoft.com/office/officeart/2008/layout/VerticalCurvedList"/>
    <dgm:cxn modelId="{51810C55-13B8-4B9E-9823-A4127544AE17}" type="presParOf" srcId="{A51F97D1-0DAD-4D16-9FE0-63168781F423}" destId="{46E51581-0254-4ED3-A1BB-AF4CA6C21DBB}" srcOrd="0" destOrd="0" presId="urn:microsoft.com/office/officeart/2008/layout/VerticalCurvedList"/>
    <dgm:cxn modelId="{06D10A3F-5C58-4908-B8FA-B0A9BC4D9B2D}" type="presParOf" srcId="{7B70969E-214E-4D2D-ABBA-7FDA44DFA4DA}" destId="{EEEA9DD0-D140-4E3E-8B59-CA52360A5B4C}" srcOrd="7" destOrd="0" presId="urn:microsoft.com/office/officeart/2008/layout/VerticalCurvedList"/>
    <dgm:cxn modelId="{DD85DA07-5C22-41B8-A882-CE34666ACA94}" type="presParOf" srcId="{7B70969E-214E-4D2D-ABBA-7FDA44DFA4DA}" destId="{2D0D5593-9D1F-4928-A3B8-4935B274445B}" srcOrd="8" destOrd="0" presId="urn:microsoft.com/office/officeart/2008/layout/VerticalCurvedList"/>
    <dgm:cxn modelId="{15DCC718-6537-407A-8871-B8223B45826E}" type="presParOf" srcId="{2D0D5593-9D1F-4928-A3B8-4935B274445B}" destId="{011AAA4D-52EF-4E1F-897C-999DB1EFE4C0}"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052CBB-2AE3-4B96-87F5-D4D8A118C075}">
      <dsp:nvSpPr>
        <dsp:cNvPr id="0" name=""/>
        <dsp:cNvSpPr/>
      </dsp:nvSpPr>
      <dsp:spPr>
        <a:xfrm>
          <a:off x="-3854173" y="-597469"/>
          <a:ext cx="4637206" cy="4637206"/>
        </a:xfrm>
        <a:prstGeom prst="blockArc">
          <a:avLst>
            <a:gd name="adj1" fmla="val 18900000"/>
            <a:gd name="adj2" fmla="val 2700000"/>
            <a:gd name="adj3" fmla="val 466"/>
          </a:avLst>
        </a:prstGeom>
        <a:noFill/>
        <a:ln w="127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FC4E0FD-2911-46CD-B885-6DACBC29D511}">
      <dsp:nvSpPr>
        <dsp:cNvPr id="0" name=""/>
        <dsp:cNvSpPr/>
      </dsp:nvSpPr>
      <dsp:spPr>
        <a:xfrm>
          <a:off x="467008" y="287423"/>
          <a:ext cx="5704813" cy="48399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20337" tIns="43180" rIns="43180" bIns="43180" numCol="1" spcCol="1270" anchor="ctr" anchorCtr="0">
          <a:noAutofit/>
        </a:bodyPr>
        <a:lstStyle/>
        <a:p>
          <a:pPr marL="0" lvl="0" indent="0" algn="ctr" defTabSz="755650">
            <a:lnSpc>
              <a:spcPct val="90000"/>
            </a:lnSpc>
            <a:spcBef>
              <a:spcPct val="0"/>
            </a:spcBef>
            <a:spcAft>
              <a:spcPct val="35000"/>
            </a:spcAft>
            <a:buNone/>
          </a:pPr>
          <a:r>
            <a:rPr lang="en-US" sz="1700" kern="1200" dirty="0">
              <a:effectLst/>
              <a:latin typeface="+mn-lt"/>
              <a:ea typeface="Calibri" panose="020F0502020204030204" pitchFamily="34" charset="0"/>
              <a:cs typeface="Arial" panose="020B0604020202020204" pitchFamily="34" charset="0"/>
            </a:rPr>
            <a:t>Smart Hospitals (</a:t>
          </a:r>
          <a:r>
            <a:rPr lang="en-US" sz="1700" kern="1200" dirty="0" err="1">
              <a:effectLst/>
              <a:latin typeface="+mn-lt"/>
              <a:ea typeface="Calibri" panose="020F0502020204030204" pitchFamily="34" charset="0"/>
              <a:cs typeface="Arial" panose="020B0604020202020204" pitchFamily="34" charset="0"/>
            </a:rPr>
            <a:t>enisa</a:t>
          </a:r>
          <a:r>
            <a:rPr lang="en-US" sz="1700" kern="1200" dirty="0">
              <a:effectLst/>
              <a:latin typeface="+mn-lt"/>
              <a:ea typeface="Calibri" panose="020F0502020204030204" pitchFamily="34" charset="0"/>
              <a:cs typeface="Arial" panose="020B0604020202020204" pitchFamily="34" charset="0"/>
            </a:rPr>
            <a:t> project)</a:t>
          </a:r>
          <a:endParaRPr lang="en-US" sz="1700" kern="1200" dirty="0">
            <a:latin typeface="+mn-lt"/>
          </a:endParaRPr>
        </a:p>
      </dsp:txBody>
      <dsp:txXfrm>
        <a:off x="467008" y="287423"/>
        <a:ext cx="5704813" cy="483995"/>
      </dsp:txXfrm>
    </dsp:sp>
    <dsp:sp modelId="{603DC467-A7B2-47CF-B304-69F00D34C607}">
      <dsp:nvSpPr>
        <dsp:cNvPr id="0" name=""/>
        <dsp:cNvSpPr/>
      </dsp:nvSpPr>
      <dsp:spPr>
        <a:xfrm>
          <a:off x="15195" y="193157"/>
          <a:ext cx="810826" cy="738085"/>
        </a:xfrm>
        <a:prstGeom prst="ellipse">
          <a:avLst/>
        </a:prstGeom>
        <a:blipFill rotWithShape="0">
          <a:blip xmlns:r="http://schemas.openxmlformats.org/officeDocument/2006/relationships" r:embed="rId1">
            <a:extLst>
              <a:ext uri="{28A0092B-C50C-407E-A947-70E740481C1C}">
                <a14:useLocalDpi xmlns:a14="http://schemas.microsoft.com/office/drawing/2010/main" val="0"/>
              </a:ext>
            </a:extLst>
          </a:blip>
          <a:srcRect/>
          <a:stretch>
            <a:fillRect l="-29000" r="-29000"/>
          </a:stretch>
        </a:blip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F1EC1D0-732C-4C30-8694-7A72442DB9E8}">
      <dsp:nvSpPr>
        <dsp:cNvPr id="0" name=""/>
        <dsp:cNvSpPr/>
      </dsp:nvSpPr>
      <dsp:spPr>
        <a:xfrm>
          <a:off x="731465" y="1059116"/>
          <a:ext cx="5479508" cy="52955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20337" tIns="43180" rIns="43180" bIns="43180" numCol="1" spcCol="1270" anchor="ctr" anchorCtr="0">
          <a:noAutofit/>
        </a:bodyPr>
        <a:lstStyle/>
        <a:p>
          <a:pPr marL="0" lvl="0" indent="0" algn="ctr" defTabSz="755650">
            <a:lnSpc>
              <a:spcPct val="90000"/>
            </a:lnSpc>
            <a:spcBef>
              <a:spcPct val="0"/>
            </a:spcBef>
            <a:spcAft>
              <a:spcPct val="35000"/>
            </a:spcAft>
            <a:buNone/>
          </a:pPr>
          <a:r>
            <a:rPr lang="en-US" sz="1700" kern="1200" dirty="0">
              <a:cs typeface="Arial" panose="020B0604020202020204" pitchFamily="34" charset="0"/>
            </a:rPr>
            <a:t>Smart Hospital based on Internet of Things</a:t>
          </a:r>
          <a:endParaRPr lang="en-US" sz="1700" kern="1200" dirty="0"/>
        </a:p>
      </dsp:txBody>
      <dsp:txXfrm>
        <a:off x="731465" y="1059116"/>
        <a:ext cx="5479508" cy="529558"/>
      </dsp:txXfrm>
    </dsp:sp>
    <dsp:sp modelId="{823FBC57-719C-428A-AA79-39E055B25E61}">
      <dsp:nvSpPr>
        <dsp:cNvPr id="0" name=""/>
        <dsp:cNvSpPr/>
      </dsp:nvSpPr>
      <dsp:spPr>
        <a:xfrm>
          <a:off x="308265" y="932906"/>
          <a:ext cx="846399" cy="781978"/>
        </a:xfrm>
        <a:prstGeom prst="ellipse">
          <a:avLst/>
        </a:prstGeom>
        <a:blipFill rotWithShape="0">
          <a:blip xmlns:r="http://schemas.openxmlformats.org/officeDocument/2006/relationships" r:embed="rId2">
            <a:extLst>
              <a:ext uri="{28A0092B-C50C-407E-A947-70E740481C1C}">
                <a14:useLocalDpi xmlns:a14="http://schemas.microsoft.com/office/drawing/2010/main" val="0"/>
              </a:ext>
            </a:extLst>
          </a:blip>
          <a:srcRect/>
          <a:stretch>
            <a:fillRect l="-23000" r="-23000"/>
          </a:stretch>
        </a:blip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EB7018C-A380-4214-A307-7A6CBD2DCA9A}">
      <dsp:nvSpPr>
        <dsp:cNvPr id="0" name=""/>
        <dsp:cNvSpPr/>
      </dsp:nvSpPr>
      <dsp:spPr>
        <a:xfrm>
          <a:off x="731465" y="1853591"/>
          <a:ext cx="5479508" cy="52955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20337" tIns="43180" rIns="43180" bIns="43180" numCol="1" spcCol="1270" anchor="ctr" anchorCtr="0">
          <a:noAutofit/>
        </a:bodyPr>
        <a:lstStyle/>
        <a:p>
          <a:pPr marL="0" lvl="0" indent="0" algn="l" defTabSz="755650">
            <a:lnSpc>
              <a:spcPct val="90000"/>
            </a:lnSpc>
            <a:spcBef>
              <a:spcPct val="0"/>
            </a:spcBef>
            <a:spcAft>
              <a:spcPct val="35000"/>
            </a:spcAft>
            <a:buNone/>
          </a:pPr>
          <a:r>
            <a:rPr lang="en-US" sz="1700" kern="1200" dirty="0"/>
            <a:t>Building a smart hospital using RFID technology</a:t>
          </a:r>
        </a:p>
      </dsp:txBody>
      <dsp:txXfrm>
        <a:off x="731465" y="1853591"/>
        <a:ext cx="5479508" cy="529558"/>
      </dsp:txXfrm>
    </dsp:sp>
    <dsp:sp modelId="{46E51581-0254-4ED3-A1BB-AF4CA6C21DBB}">
      <dsp:nvSpPr>
        <dsp:cNvPr id="0" name=""/>
        <dsp:cNvSpPr/>
      </dsp:nvSpPr>
      <dsp:spPr>
        <a:xfrm>
          <a:off x="400491" y="1787397"/>
          <a:ext cx="661947" cy="661947"/>
        </a:xfrm>
        <a:prstGeom prst="ellipse">
          <a:avLst/>
        </a:prstGeom>
        <a:blipFill rotWithShape="0">
          <a:blip xmlns:r="http://schemas.openxmlformats.org/officeDocument/2006/relationships" r:embed="rId3"/>
          <a:srcRect/>
          <a:stretch>
            <a:fillRect l="-10000" r="-10000"/>
          </a:stretch>
        </a:blip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EEA9DD0-D140-4E3E-8B59-CA52360A5B4C}">
      <dsp:nvSpPr>
        <dsp:cNvPr id="0" name=""/>
        <dsp:cNvSpPr/>
      </dsp:nvSpPr>
      <dsp:spPr>
        <a:xfrm>
          <a:off x="427857" y="2648067"/>
          <a:ext cx="5783116" cy="52955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20337" tIns="43180" rIns="43180" bIns="43180" numCol="1" spcCol="1270" anchor="ctr" anchorCtr="0">
          <a:noAutofit/>
        </a:bodyPr>
        <a:lstStyle/>
        <a:p>
          <a:pPr marL="0" lvl="0" indent="0" algn="ctr" defTabSz="755650">
            <a:lnSpc>
              <a:spcPct val="90000"/>
            </a:lnSpc>
            <a:spcBef>
              <a:spcPct val="0"/>
            </a:spcBef>
            <a:spcAft>
              <a:spcPct val="35000"/>
            </a:spcAft>
            <a:buNone/>
          </a:pPr>
          <a:r>
            <a:rPr lang="en-US" sz="1700" kern="1200" dirty="0">
              <a:cs typeface="Arial" panose="020B0604020202020204" pitchFamily="34" charset="0"/>
            </a:rPr>
            <a:t>Smart Hospital emergency system</a:t>
          </a:r>
          <a:endParaRPr lang="en-US" sz="1700" kern="1200" dirty="0"/>
        </a:p>
      </dsp:txBody>
      <dsp:txXfrm>
        <a:off x="427857" y="2648067"/>
        <a:ext cx="5783116" cy="529558"/>
      </dsp:txXfrm>
    </dsp:sp>
    <dsp:sp modelId="{011AAA4D-52EF-4E1F-897C-999DB1EFE4C0}">
      <dsp:nvSpPr>
        <dsp:cNvPr id="0" name=""/>
        <dsp:cNvSpPr/>
      </dsp:nvSpPr>
      <dsp:spPr>
        <a:xfrm>
          <a:off x="8622" y="2512678"/>
          <a:ext cx="838469" cy="804412"/>
        </a:xfrm>
        <a:prstGeom prst="ellipse">
          <a:avLst/>
        </a:prstGeom>
        <a:blipFill rotWithShape="0">
          <a:blip xmlns:r="http://schemas.openxmlformats.org/officeDocument/2006/relationships" r:embed="rId4">
            <a:extLst>
              <a:ext uri="{28A0092B-C50C-407E-A947-70E740481C1C}">
                <a14:useLocalDpi xmlns:a14="http://schemas.microsoft.com/office/drawing/2010/main" val="0"/>
              </a:ext>
            </a:extLst>
          </a:blip>
          <a:srcRect/>
          <a:stretch>
            <a:fillRect t="-5000" b="-5000"/>
          </a:stretch>
        </a:blip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052CBB-2AE3-4B96-87F5-D4D8A118C075}">
      <dsp:nvSpPr>
        <dsp:cNvPr id="0" name=""/>
        <dsp:cNvSpPr/>
      </dsp:nvSpPr>
      <dsp:spPr>
        <a:xfrm>
          <a:off x="-3520503" y="-546140"/>
          <a:ext cx="4236119" cy="4236119"/>
        </a:xfrm>
        <a:prstGeom prst="blockArc">
          <a:avLst>
            <a:gd name="adj1" fmla="val 18900000"/>
            <a:gd name="adj2" fmla="val 2700000"/>
            <a:gd name="adj3" fmla="val 510"/>
          </a:avLst>
        </a:prstGeom>
        <a:noFill/>
        <a:ln w="127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FC4E0FD-2911-46CD-B885-6DACBC29D511}">
      <dsp:nvSpPr>
        <dsp:cNvPr id="0" name=""/>
        <dsp:cNvSpPr/>
      </dsp:nvSpPr>
      <dsp:spPr>
        <a:xfrm>
          <a:off x="481312" y="262770"/>
          <a:ext cx="6023183" cy="44203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3896" tIns="35560" rIns="35560" bIns="35560" numCol="1" spcCol="1270" anchor="ctr" anchorCtr="0">
          <a:noAutofit/>
        </a:bodyPr>
        <a:lstStyle/>
        <a:p>
          <a:pPr marL="0" lvl="0" indent="0" algn="ctr" defTabSz="622300">
            <a:lnSpc>
              <a:spcPct val="90000"/>
            </a:lnSpc>
            <a:spcBef>
              <a:spcPct val="0"/>
            </a:spcBef>
            <a:spcAft>
              <a:spcPct val="35000"/>
            </a:spcAft>
            <a:buNone/>
          </a:pPr>
          <a:r>
            <a:rPr lang="en-US" sz="1400" kern="1200" dirty="0">
              <a:effectLst/>
              <a:latin typeface="+mn-lt"/>
              <a:ea typeface="Calibri" panose="020F0502020204030204" pitchFamily="34" charset="0"/>
              <a:cs typeface="Arial" panose="020B0604020202020204" pitchFamily="34" charset="0"/>
            </a:rPr>
            <a:t>Smart healthcare monitoring, diagnosis and medication through IoT</a:t>
          </a:r>
          <a:endParaRPr lang="en-US" sz="1400" kern="1200" dirty="0">
            <a:latin typeface="+mn-lt"/>
          </a:endParaRPr>
        </a:p>
      </dsp:txBody>
      <dsp:txXfrm>
        <a:off x="481312" y="262770"/>
        <a:ext cx="6023183" cy="442035"/>
      </dsp:txXfrm>
    </dsp:sp>
    <dsp:sp modelId="{603DC467-A7B2-47CF-B304-69F00D34C607}">
      <dsp:nvSpPr>
        <dsp:cNvPr id="0" name=""/>
        <dsp:cNvSpPr/>
      </dsp:nvSpPr>
      <dsp:spPr>
        <a:xfrm>
          <a:off x="13878" y="176411"/>
          <a:ext cx="740531" cy="674096"/>
        </a:xfrm>
        <a:prstGeom prst="ellipse">
          <a:avLst/>
        </a:prstGeom>
        <a:blipFill rotWithShape="0">
          <a:blip xmlns:r="http://schemas.openxmlformats.org/officeDocument/2006/relationships" r:embed="rId1" cstate="print">
            <a:extLst>
              <a:ext uri="{28A0092B-C50C-407E-A947-70E740481C1C}">
                <a14:useLocalDpi xmlns:a14="http://schemas.microsoft.com/office/drawing/2010/main" val="0"/>
              </a:ext>
            </a:extLst>
          </a:blip>
          <a:srcRect/>
          <a:stretch>
            <a:fillRect l="-27000" r="-27000"/>
          </a:stretch>
        </a:blip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F1EC1D0-732C-4C30-8694-7A72442DB9E8}">
      <dsp:nvSpPr>
        <dsp:cNvPr id="0" name=""/>
        <dsp:cNvSpPr/>
      </dsp:nvSpPr>
      <dsp:spPr>
        <a:xfrm>
          <a:off x="668050" y="967296"/>
          <a:ext cx="5828570" cy="48364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3896" tIns="35560" rIns="35560" bIns="35560" numCol="1" spcCol="1270" anchor="ctr" anchorCtr="0">
          <a:noAutofit/>
        </a:bodyPr>
        <a:lstStyle/>
        <a:p>
          <a:pPr marL="0" lvl="0" indent="0" algn="ctr" defTabSz="622300">
            <a:lnSpc>
              <a:spcPct val="90000"/>
            </a:lnSpc>
            <a:spcBef>
              <a:spcPct val="0"/>
            </a:spcBef>
            <a:spcAft>
              <a:spcPct val="35000"/>
            </a:spcAft>
            <a:buNone/>
          </a:pPr>
          <a:r>
            <a:rPr lang="en-US" sz="1400" kern="1200" dirty="0"/>
            <a:t>IoT based smart medicine kit</a:t>
          </a:r>
        </a:p>
      </dsp:txBody>
      <dsp:txXfrm>
        <a:off x="668050" y="967296"/>
        <a:ext cx="5828570" cy="483648"/>
      </dsp:txXfrm>
    </dsp:sp>
    <dsp:sp modelId="{823FBC57-719C-428A-AA79-39E055B25E61}">
      <dsp:nvSpPr>
        <dsp:cNvPr id="0" name=""/>
        <dsp:cNvSpPr/>
      </dsp:nvSpPr>
      <dsp:spPr>
        <a:xfrm>
          <a:off x="281540" y="852027"/>
          <a:ext cx="773020" cy="714185"/>
        </a:xfrm>
        <a:prstGeom prst="ellipse">
          <a:avLst/>
        </a:prstGeom>
        <a:blipFill rotWithShape="0">
          <a:blip xmlns:r="http://schemas.openxmlformats.org/officeDocument/2006/relationships" r:embed="rId2" cstate="print">
            <a:extLst>
              <a:ext uri="{28A0092B-C50C-407E-A947-70E740481C1C}">
                <a14:useLocalDpi xmlns:a14="http://schemas.microsoft.com/office/drawing/2010/main" val="0"/>
              </a:ext>
            </a:extLst>
          </a:blip>
          <a:srcRect/>
          <a:stretch>
            <a:fillRect l="-55000" r="-55000"/>
          </a:stretch>
        </a:blip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EB7018C-A380-4214-A307-7A6CBD2DCA9A}">
      <dsp:nvSpPr>
        <dsp:cNvPr id="0" name=""/>
        <dsp:cNvSpPr/>
      </dsp:nvSpPr>
      <dsp:spPr>
        <a:xfrm>
          <a:off x="668050" y="1692894"/>
          <a:ext cx="5828570" cy="48364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3896" tIns="35560" rIns="35560" bIns="35560" numCol="1" spcCol="1270" anchor="ctr" anchorCtr="0">
          <a:noAutofit/>
        </a:bodyPr>
        <a:lstStyle/>
        <a:p>
          <a:pPr marL="0" lvl="0" indent="0" algn="ctr" defTabSz="622300">
            <a:lnSpc>
              <a:spcPct val="90000"/>
            </a:lnSpc>
            <a:spcBef>
              <a:spcPct val="0"/>
            </a:spcBef>
            <a:spcAft>
              <a:spcPct val="35000"/>
            </a:spcAft>
            <a:buNone/>
          </a:pPr>
          <a:r>
            <a:rPr lang="en-US" sz="1400" kern="1200" dirty="0"/>
            <a:t>Development of smart interior environmental mobile app for health monitoring</a:t>
          </a:r>
        </a:p>
      </dsp:txBody>
      <dsp:txXfrm>
        <a:off x="668050" y="1692894"/>
        <a:ext cx="5828570" cy="483648"/>
      </dsp:txXfrm>
    </dsp:sp>
    <dsp:sp modelId="{46E51581-0254-4ED3-A1BB-AF4CA6C21DBB}">
      <dsp:nvSpPr>
        <dsp:cNvPr id="0" name=""/>
        <dsp:cNvSpPr/>
      </dsp:nvSpPr>
      <dsp:spPr>
        <a:xfrm>
          <a:off x="365770" y="1632438"/>
          <a:ext cx="604560" cy="604560"/>
        </a:xfrm>
        <a:prstGeom prst="ellipse">
          <a:avLst/>
        </a:prstGeom>
        <a:blipFill rotWithShape="0">
          <a:blip xmlns:r="http://schemas.openxmlformats.org/officeDocument/2006/relationships" r:embed="rId3">
            <a:extLst>
              <a:ext uri="{28A0092B-C50C-407E-A947-70E740481C1C}">
                <a14:useLocalDpi xmlns:a14="http://schemas.microsoft.com/office/drawing/2010/main" val="0"/>
              </a:ext>
            </a:extLst>
          </a:blip>
          <a:srcRect/>
          <a:stretch>
            <a:fillRect l="-50000" r="-50000"/>
          </a:stretch>
        </a:blip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EEA9DD0-D140-4E3E-8B59-CA52360A5B4C}">
      <dsp:nvSpPr>
        <dsp:cNvPr id="0" name=""/>
        <dsp:cNvSpPr/>
      </dsp:nvSpPr>
      <dsp:spPr>
        <a:xfrm>
          <a:off x="390763" y="2418492"/>
          <a:ext cx="6105857" cy="48364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3896" tIns="35560" rIns="35560" bIns="35560" numCol="1" spcCol="1270" anchor="ctr" anchorCtr="0">
          <a:noAutofit/>
        </a:bodyPr>
        <a:lstStyle/>
        <a:p>
          <a:pPr marL="0" lvl="0" indent="0" algn="ctr" defTabSz="622300">
            <a:lnSpc>
              <a:spcPct val="90000"/>
            </a:lnSpc>
            <a:spcBef>
              <a:spcPct val="0"/>
            </a:spcBef>
            <a:spcAft>
              <a:spcPct val="35000"/>
            </a:spcAft>
            <a:buNone/>
          </a:pPr>
          <a:r>
            <a:rPr lang="en-US" sz="1400" kern="1200" dirty="0">
              <a:cs typeface="Arial" panose="020B0604020202020204" pitchFamily="34" charset="0"/>
            </a:rPr>
            <a:t>IoT enabled prescription reading smart medicine dispenser implementing maximally stable </a:t>
          </a:r>
          <a:r>
            <a:rPr lang="en-US" sz="1400" kern="1200" dirty="0" err="1">
              <a:cs typeface="Arial" panose="020B0604020202020204" pitchFamily="34" charset="0"/>
            </a:rPr>
            <a:t>extermal</a:t>
          </a:r>
          <a:r>
            <a:rPr lang="en-US" sz="1400" kern="1200" dirty="0">
              <a:cs typeface="Arial" panose="020B0604020202020204" pitchFamily="34" charset="0"/>
            </a:rPr>
            <a:t> regions and OCR</a:t>
          </a:r>
          <a:endParaRPr lang="en-US" sz="1400" kern="1200" dirty="0"/>
        </a:p>
      </dsp:txBody>
      <dsp:txXfrm>
        <a:off x="390763" y="2418492"/>
        <a:ext cx="6105857" cy="483648"/>
      </dsp:txXfrm>
    </dsp:sp>
    <dsp:sp modelId="{011AAA4D-52EF-4E1F-897C-999DB1EFE4C0}">
      <dsp:nvSpPr>
        <dsp:cNvPr id="0" name=""/>
        <dsp:cNvSpPr/>
      </dsp:nvSpPr>
      <dsp:spPr>
        <a:xfrm>
          <a:off x="7874" y="2294841"/>
          <a:ext cx="765778" cy="734673"/>
        </a:xfrm>
        <a:prstGeom prst="ellipse">
          <a:avLst/>
        </a:prstGeom>
        <a:blipFill rotWithShape="0">
          <a:blip xmlns:r="http://schemas.openxmlformats.org/officeDocument/2006/relationships" r:embed="rId4">
            <a:extLst>
              <a:ext uri="{28A0092B-C50C-407E-A947-70E740481C1C}">
                <a14:useLocalDpi xmlns:a14="http://schemas.microsoft.com/office/drawing/2010/main" val="0"/>
              </a:ext>
            </a:extLst>
          </a:blip>
          <a:srcRect/>
          <a:stretch>
            <a:fillRect l="-57000" r="-57000"/>
          </a:stretch>
        </a:blip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D6AD26-01E7-471F-8DC0-4B309E978A35}" type="datetimeFigureOut">
              <a:rPr lang="en-US" smtClean="0"/>
              <a:t>6/15/2021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66071FD-6BCB-493E-B071-CC27EF20DD8B}" type="slidenum">
              <a:rPr lang="en-US" smtClean="0"/>
              <a:t>‹#›</a:t>
            </a:fld>
            <a:endParaRPr lang="en-US"/>
          </a:p>
        </p:txBody>
      </p:sp>
    </p:spTree>
    <p:extLst>
      <p:ext uri="{BB962C8B-B14F-4D97-AF65-F5344CB8AC3E}">
        <p14:creationId xmlns:p14="http://schemas.microsoft.com/office/powerpoint/2010/main" val="5705393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66071FD-6BCB-493E-B071-CC27EF20DD8B}" type="slidenum">
              <a:rPr lang="en-US" smtClean="0"/>
              <a:t>3</a:t>
            </a:fld>
            <a:endParaRPr lang="en-US"/>
          </a:p>
        </p:txBody>
      </p:sp>
    </p:spTree>
    <p:extLst>
      <p:ext uri="{BB962C8B-B14F-4D97-AF65-F5344CB8AC3E}">
        <p14:creationId xmlns:p14="http://schemas.microsoft.com/office/powerpoint/2010/main" val="11430303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66071FD-6BCB-493E-B071-CC27EF20DD8B}" type="slidenum">
              <a:rPr lang="en-US" smtClean="0"/>
              <a:t>22</a:t>
            </a:fld>
            <a:endParaRPr lang="en-US"/>
          </a:p>
        </p:txBody>
      </p:sp>
    </p:spTree>
    <p:extLst>
      <p:ext uri="{BB962C8B-B14F-4D97-AF65-F5344CB8AC3E}">
        <p14:creationId xmlns:p14="http://schemas.microsoft.com/office/powerpoint/2010/main" val="37200807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66071FD-6BCB-493E-B071-CC27EF20DD8B}" type="slidenum">
              <a:rPr lang="en-US" smtClean="0"/>
              <a:t>23</a:t>
            </a:fld>
            <a:endParaRPr lang="en-US"/>
          </a:p>
        </p:txBody>
      </p:sp>
    </p:spTree>
    <p:extLst>
      <p:ext uri="{BB962C8B-B14F-4D97-AF65-F5344CB8AC3E}">
        <p14:creationId xmlns:p14="http://schemas.microsoft.com/office/powerpoint/2010/main" val="33962502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66071FD-6BCB-493E-B071-CC27EF20DD8B}" type="slidenum">
              <a:rPr lang="en-US" smtClean="0"/>
              <a:t>24</a:t>
            </a:fld>
            <a:endParaRPr lang="en-US"/>
          </a:p>
        </p:txBody>
      </p:sp>
    </p:spTree>
    <p:extLst>
      <p:ext uri="{BB962C8B-B14F-4D97-AF65-F5344CB8AC3E}">
        <p14:creationId xmlns:p14="http://schemas.microsoft.com/office/powerpoint/2010/main" val="39236091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66071FD-6BCB-493E-B071-CC27EF20DD8B}" type="slidenum">
              <a:rPr lang="en-US" smtClean="0"/>
              <a:t>25</a:t>
            </a:fld>
            <a:endParaRPr lang="en-US"/>
          </a:p>
        </p:txBody>
      </p:sp>
    </p:spTree>
    <p:extLst>
      <p:ext uri="{BB962C8B-B14F-4D97-AF65-F5344CB8AC3E}">
        <p14:creationId xmlns:p14="http://schemas.microsoft.com/office/powerpoint/2010/main" val="39132016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66071FD-6BCB-493E-B071-CC27EF20DD8B}" type="slidenum">
              <a:rPr lang="en-US" smtClean="0"/>
              <a:t>26</a:t>
            </a:fld>
            <a:endParaRPr lang="en-US"/>
          </a:p>
        </p:txBody>
      </p:sp>
    </p:spTree>
    <p:extLst>
      <p:ext uri="{BB962C8B-B14F-4D97-AF65-F5344CB8AC3E}">
        <p14:creationId xmlns:p14="http://schemas.microsoft.com/office/powerpoint/2010/main" val="2629733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endParaRPr lang="en-US" sz="1800" dirty="0">
              <a:effectLst/>
              <a:latin typeface="Times New Roman" panose="02020603050405020304" pitchFamily="18" charset="0"/>
              <a:ea typeface="Calibri" panose="020F0502020204030204" pitchFamily="34" charset="0"/>
            </a:endParaRPr>
          </a:p>
        </p:txBody>
      </p:sp>
      <p:sp>
        <p:nvSpPr>
          <p:cNvPr id="4" name="Slide Number Placeholder 3"/>
          <p:cNvSpPr>
            <a:spLocks noGrp="1"/>
          </p:cNvSpPr>
          <p:nvPr>
            <p:ph type="sldNum" sz="quarter" idx="5"/>
          </p:nvPr>
        </p:nvSpPr>
        <p:spPr/>
        <p:txBody>
          <a:bodyPr/>
          <a:lstStyle/>
          <a:p>
            <a:fld id="{766071FD-6BCB-493E-B071-CC27EF20DD8B}" type="slidenum">
              <a:rPr lang="en-US" smtClean="0"/>
              <a:t>27</a:t>
            </a:fld>
            <a:endParaRPr lang="en-US"/>
          </a:p>
        </p:txBody>
      </p:sp>
    </p:spTree>
    <p:extLst>
      <p:ext uri="{BB962C8B-B14F-4D97-AF65-F5344CB8AC3E}">
        <p14:creationId xmlns:p14="http://schemas.microsoft.com/office/powerpoint/2010/main" val="26312307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66071FD-6BCB-493E-B071-CC27EF20DD8B}" type="slidenum">
              <a:rPr lang="en-US" smtClean="0"/>
              <a:t>5</a:t>
            </a:fld>
            <a:endParaRPr lang="en-US"/>
          </a:p>
        </p:txBody>
      </p:sp>
    </p:spTree>
    <p:extLst>
      <p:ext uri="{BB962C8B-B14F-4D97-AF65-F5344CB8AC3E}">
        <p14:creationId xmlns:p14="http://schemas.microsoft.com/office/powerpoint/2010/main" val="11333133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just">
              <a:buFont typeface="Wingdings" panose="05000000000000000000" pitchFamily="2" charset="2"/>
              <a:buNone/>
            </a:pPr>
            <a:endParaRPr lang="en-US" sz="1400" u="none" dirty="0">
              <a:solidFill>
                <a:schemeClr val="tx1"/>
              </a:solidFill>
              <a:latin typeface="Agency FB" panose="020B0503020202020204" pitchFamily="34" charset="0"/>
            </a:endParaRPr>
          </a:p>
        </p:txBody>
      </p:sp>
      <p:sp>
        <p:nvSpPr>
          <p:cNvPr id="4" name="Slide Number Placeholder 3"/>
          <p:cNvSpPr>
            <a:spLocks noGrp="1"/>
          </p:cNvSpPr>
          <p:nvPr>
            <p:ph type="sldNum" sz="quarter" idx="5"/>
          </p:nvPr>
        </p:nvSpPr>
        <p:spPr/>
        <p:txBody>
          <a:bodyPr/>
          <a:lstStyle/>
          <a:p>
            <a:fld id="{766071FD-6BCB-493E-B071-CC27EF20DD8B}" type="slidenum">
              <a:rPr lang="en-US" smtClean="0"/>
              <a:t>7</a:t>
            </a:fld>
            <a:endParaRPr lang="en-US"/>
          </a:p>
        </p:txBody>
      </p:sp>
    </p:spTree>
    <p:extLst>
      <p:ext uri="{BB962C8B-B14F-4D97-AF65-F5344CB8AC3E}">
        <p14:creationId xmlns:p14="http://schemas.microsoft.com/office/powerpoint/2010/main" val="11740834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766071FD-6BCB-493E-B071-CC27EF20DD8B}" type="slidenum">
              <a:rPr lang="en-US" smtClean="0"/>
              <a:t>11</a:t>
            </a:fld>
            <a:endParaRPr lang="en-US"/>
          </a:p>
        </p:txBody>
      </p:sp>
    </p:spTree>
    <p:extLst>
      <p:ext uri="{BB962C8B-B14F-4D97-AF65-F5344CB8AC3E}">
        <p14:creationId xmlns:p14="http://schemas.microsoft.com/office/powerpoint/2010/main" val="42093792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50" dirty="0">
              <a:effectLst/>
              <a:latin typeface="Times New Roman" panose="02020603050405020304" pitchFamily="18" charset="0"/>
              <a:ea typeface="Calibri" panose="020F050202020403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50" dirty="0">
              <a:effectLst/>
              <a:ea typeface="Calibri" panose="020F050202020403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dirty="0">
              <a:effectLst/>
              <a:ea typeface="Calibri" panose="020F0502020204030204" pitchFamily="34" charset="0"/>
              <a:cs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766071FD-6BCB-493E-B071-CC27EF20DD8B}" type="slidenum">
              <a:rPr lang="en-US" smtClean="0"/>
              <a:t>12</a:t>
            </a:fld>
            <a:endParaRPr lang="en-US"/>
          </a:p>
        </p:txBody>
      </p:sp>
    </p:spTree>
    <p:extLst>
      <p:ext uri="{BB962C8B-B14F-4D97-AF65-F5344CB8AC3E}">
        <p14:creationId xmlns:p14="http://schemas.microsoft.com/office/powerpoint/2010/main" val="16131792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66071FD-6BCB-493E-B071-CC27EF20DD8B}" type="slidenum">
              <a:rPr lang="en-US" smtClean="0"/>
              <a:t>13</a:t>
            </a:fld>
            <a:endParaRPr lang="en-US"/>
          </a:p>
        </p:txBody>
      </p:sp>
    </p:spTree>
    <p:extLst>
      <p:ext uri="{BB962C8B-B14F-4D97-AF65-F5344CB8AC3E}">
        <p14:creationId xmlns:p14="http://schemas.microsoft.com/office/powerpoint/2010/main" val="40054544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66071FD-6BCB-493E-B071-CC27EF20DD8B}" type="slidenum">
              <a:rPr lang="en-US" smtClean="0"/>
              <a:t>14</a:t>
            </a:fld>
            <a:endParaRPr lang="en-US"/>
          </a:p>
        </p:txBody>
      </p:sp>
    </p:spTree>
    <p:extLst>
      <p:ext uri="{BB962C8B-B14F-4D97-AF65-F5344CB8AC3E}">
        <p14:creationId xmlns:p14="http://schemas.microsoft.com/office/powerpoint/2010/main" val="14026372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766071FD-6BCB-493E-B071-CC27EF20DD8B}" type="slidenum">
              <a:rPr lang="en-US" smtClean="0"/>
              <a:t>20</a:t>
            </a:fld>
            <a:endParaRPr lang="en-US"/>
          </a:p>
        </p:txBody>
      </p:sp>
    </p:spTree>
    <p:extLst>
      <p:ext uri="{BB962C8B-B14F-4D97-AF65-F5344CB8AC3E}">
        <p14:creationId xmlns:p14="http://schemas.microsoft.com/office/powerpoint/2010/main" val="36317503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endParaRPr lang="en-US" dirty="0"/>
          </a:p>
        </p:txBody>
      </p:sp>
      <p:sp>
        <p:nvSpPr>
          <p:cNvPr id="4" name="Slide Number Placeholder 3"/>
          <p:cNvSpPr>
            <a:spLocks noGrp="1"/>
          </p:cNvSpPr>
          <p:nvPr>
            <p:ph type="sldNum" sz="quarter" idx="5"/>
          </p:nvPr>
        </p:nvSpPr>
        <p:spPr/>
        <p:txBody>
          <a:bodyPr/>
          <a:lstStyle/>
          <a:p>
            <a:fld id="{766071FD-6BCB-493E-B071-CC27EF20DD8B}" type="slidenum">
              <a:rPr lang="en-US" smtClean="0"/>
              <a:t>21</a:t>
            </a:fld>
            <a:endParaRPr lang="en-US"/>
          </a:p>
        </p:txBody>
      </p:sp>
    </p:spTree>
    <p:extLst>
      <p:ext uri="{BB962C8B-B14F-4D97-AF65-F5344CB8AC3E}">
        <p14:creationId xmlns:p14="http://schemas.microsoft.com/office/powerpoint/2010/main" val="41702065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Master" Target="../slideMasters/slideMaster2.xml"/><Relationship Id="rId5" Type="http://schemas.microsoft.com/office/2007/relationships/hdphoto" Target="../media/hdphoto1.wdp"/><Relationship Id="rId4"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Master" Target="../slideMasters/slideMaster2.xml"/><Relationship Id="rId5" Type="http://schemas.microsoft.com/office/2007/relationships/hdphoto" Target="../media/hdphoto1.wdp"/><Relationship Id="rId4" Type="http://schemas.openxmlformats.org/officeDocument/2006/relationships/image" Target="../media/image4.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Master" Target="../slideMasters/slideMaster2.xml"/><Relationship Id="rId5" Type="http://schemas.microsoft.com/office/2007/relationships/hdphoto" Target="../media/hdphoto1.wdp"/><Relationship Id="rId4" Type="http://schemas.openxmlformats.org/officeDocument/2006/relationships/image" Target="../media/image3.png"/></Relationships>
</file>

<file path=ppt/slideLayouts/_rels/slideLayout2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Master" Target="../slideMasters/slideMaster2.xml"/><Relationship Id="rId5" Type="http://schemas.microsoft.com/office/2007/relationships/hdphoto" Target="../media/hdphoto1.wdp"/><Relationship Id="rId4" Type="http://schemas.openxmlformats.org/officeDocument/2006/relationships/image" Target="../media/image3.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89" name="Group 88"/>
          <p:cNvGrpSpPr/>
          <p:nvPr/>
        </p:nvGrpSpPr>
        <p:grpSpPr>
          <a:xfrm>
            <a:off x="-329674" y="-59376"/>
            <a:ext cx="12515851" cy="6923798"/>
            <a:chOff x="-329674" y="-51881"/>
            <a:chExt cx="12515851" cy="6923798"/>
          </a:xfrm>
        </p:grpSpPr>
        <p:sp>
          <p:nvSpPr>
            <p:cNvPr id="90" name="Freeform 5"/>
            <p:cNvSpPr/>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6"/>
            <p:cNvSpPr/>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7"/>
            <p:cNvSpPr/>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3" name="Freeform 8"/>
            <p:cNvSpPr/>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9"/>
            <p:cNvSpPr/>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10"/>
            <p:cNvSpPr/>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11"/>
            <p:cNvSpPr/>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12"/>
            <p:cNvSpPr/>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13"/>
            <p:cNvSpPr/>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9" name="Freeform 14"/>
            <p:cNvSpPr/>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0" name="Freeform 15"/>
            <p:cNvSpPr/>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1" name="Freeform 16"/>
            <p:cNvSpPr/>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2" name="Freeform 17"/>
            <p:cNvSpPr/>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3" name="Freeform 18"/>
            <p:cNvSpPr/>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4" name="Freeform 19"/>
            <p:cNvSpPr/>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5" name="Freeform 20"/>
            <p:cNvSpPr/>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6" name="Freeform 21"/>
            <p:cNvSpPr/>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7" name="Freeform 22"/>
            <p:cNvSpPr/>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8" name="Freeform 23"/>
            <p:cNvSpPr/>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9" name="Group 8"/>
          <p:cNvGrpSpPr/>
          <p:nvPr/>
        </p:nvGrpSpPr>
        <p:grpSpPr>
          <a:xfrm>
            <a:off x="1669293" y="1186483"/>
            <a:ext cx="8848345" cy="4477933"/>
            <a:chOff x="1669293" y="1186483"/>
            <a:chExt cx="8848345" cy="4477933"/>
          </a:xfrm>
        </p:grpSpPr>
        <p:sp>
          <p:nvSpPr>
            <p:cNvPr id="39" name="Rectangle 38"/>
            <p:cNvSpPr/>
            <p:nvPr/>
          </p:nvSpPr>
          <p:spPr>
            <a:xfrm>
              <a:off x="1674042" y="1186483"/>
              <a:ext cx="8843596"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0" name="Isosceles Triangle 39"/>
            <p:cNvSpPr/>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1" name="Rectangle 40"/>
            <p:cNvSpPr/>
            <p:nvPr/>
          </p:nvSpPr>
          <p:spPr>
            <a:xfrm>
              <a:off x="1669293" y="1991156"/>
              <a:ext cx="8845667"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ctrTitle"/>
          </p:nvPr>
        </p:nvSpPr>
        <p:spPr>
          <a:xfrm>
            <a:off x="1759236" y="2075504"/>
            <a:ext cx="8679915" cy="1748729"/>
          </a:xfrm>
        </p:spPr>
        <p:txBody>
          <a:bodyPr bIns="0" anchor="b">
            <a:normAutofit/>
          </a:bodyPr>
          <a:lstStyle>
            <a:lvl1pPr algn="ctr">
              <a:lnSpc>
                <a:spcPct val="80000"/>
              </a:lnSpc>
              <a:defRPr sz="5400" spc="-150">
                <a:solidFill>
                  <a:srgbClr val="FFFEFF"/>
                </a:solidFill>
              </a:defRPr>
            </a:lvl1pPr>
          </a:lstStyle>
          <a:p>
            <a:r>
              <a:rPr lang="en-US"/>
              <a:t>Click to edit Master title style</a:t>
            </a:r>
            <a:endParaRPr lang="en-US" dirty="0"/>
          </a:p>
        </p:txBody>
      </p:sp>
      <p:sp>
        <p:nvSpPr>
          <p:cNvPr id="3" name="Subtitle 2"/>
          <p:cNvSpPr>
            <a:spLocks noGrp="1"/>
          </p:cNvSpPr>
          <p:nvPr>
            <p:ph type="subTitle" idx="1"/>
          </p:nvPr>
        </p:nvSpPr>
        <p:spPr>
          <a:xfrm>
            <a:off x="1759237" y="3906266"/>
            <a:ext cx="8673427" cy="1322587"/>
          </a:xfrm>
        </p:spPr>
        <p:txBody>
          <a:bodyPr tIns="0">
            <a:normAutofit/>
          </a:bodyPr>
          <a:lstStyle>
            <a:lvl1pPr marL="0" indent="0" algn="ctr">
              <a:lnSpc>
                <a:spcPct val="100000"/>
              </a:lnSpc>
              <a:buNone/>
              <a:defRPr sz="1800" b="0">
                <a:solidFill>
                  <a:srgbClr val="FFFEFF"/>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804672" y="320040"/>
            <a:ext cx="3657600" cy="320040"/>
          </a:xfrm>
        </p:spPr>
        <p:txBody>
          <a:bodyPr vert="horz" lIns="91440" tIns="45720" rIns="91440" bIns="45720" rtlCol="0" anchor="ctr"/>
          <a:lstStyle>
            <a:lvl1pPr>
              <a:defRPr lang="en-US"/>
            </a:lvl1pPr>
          </a:lstStyle>
          <a:p>
            <a:fld id="{417207BB-0E4A-4CC6-A2CD-2589B5798542}" type="datetimeFigureOut">
              <a:rPr lang="en-US" smtClean="0"/>
              <a:t>6/15/2021</a:t>
            </a:fld>
            <a:endParaRPr lang="en-US"/>
          </a:p>
        </p:txBody>
      </p:sp>
      <p:sp>
        <p:nvSpPr>
          <p:cNvPr id="5" name="Footer Placeholder 4"/>
          <p:cNvSpPr>
            <a:spLocks noGrp="1"/>
          </p:cNvSpPr>
          <p:nvPr>
            <p:ph type="ftr" sz="quarter" idx="11"/>
          </p:nvPr>
        </p:nvSpPr>
        <p:spPr>
          <a:xfrm>
            <a:off x="804672" y="6227064"/>
            <a:ext cx="10588752" cy="320040"/>
          </a:xfrm>
        </p:spPr>
        <p:txBody>
          <a:bodyPr/>
          <a:lstStyle>
            <a:lvl1pPr algn="ctr">
              <a:defRPr/>
            </a:lvl1pPr>
          </a:lstStyle>
          <a:p>
            <a:endParaRPr lang="en-US"/>
          </a:p>
        </p:txBody>
      </p:sp>
      <p:sp>
        <p:nvSpPr>
          <p:cNvPr id="6" name="Slide Number Placeholder 5"/>
          <p:cNvSpPr>
            <a:spLocks noGrp="1"/>
          </p:cNvSpPr>
          <p:nvPr>
            <p:ph type="sldNum" sz="quarter" idx="12"/>
          </p:nvPr>
        </p:nvSpPr>
        <p:spPr>
          <a:xfrm>
            <a:off x="10469880" y="320040"/>
            <a:ext cx="914400" cy="320040"/>
          </a:xfrm>
        </p:spPr>
        <p:txBody>
          <a:bodyPr/>
          <a:lstStyle/>
          <a:p>
            <a:fld id="{C419D8CD-FC37-494A-949E-1295B97B655F}" type="slidenum">
              <a:rPr lang="en-US" smtClean="0"/>
              <a:t>‹#›</a:t>
            </a:fld>
            <a:endParaRPr lang="en-US"/>
          </a:p>
        </p:txBody>
      </p:sp>
    </p:spTree>
    <p:extLst>
      <p:ext uri="{BB962C8B-B14F-4D97-AF65-F5344CB8AC3E}">
        <p14:creationId xmlns:p14="http://schemas.microsoft.com/office/powerpoint/2010/main" val="9592667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grpSp>
        <p:nvGrpSpPr>
          <p:cNvPr id="75" name="Group 74"/>
          <p:cNvGrpSpPr/>
          <p:nvPr/>
        </p:nvGrpSpPr>
        <p:grpSpPr>
          <a:xfrm>
            <a:off x="-417513" y="0"/>
            <a:ext cx="12584114" cy="6853238"/>
            <a:chOff x="-417513" y="0"/>
            <a:chExt cx="12584114" cy="6853238"/>
          </a:xfrm>
        </p:grpSpPr>
        <p:sp>
          <p:nvSpPr>
            <p:cNvPr id="76"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0"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2"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2"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3"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2" name="Group 21"/>
          <p:cNvGrpSpPr/>
          <p:nvPr/>
        </p:nvGrpSpPr>
        <p:grpSpPr>
          <a:xfrm>
            <a:off x="800144" y="1699589"/>
            <a:ext cx="3674476" cy="3470421"/>
            <a:chOff x="697883" y="1816768"/>
            <a:chExt cx="3674476" cy="3470421"/>
          </a:xfrm>
        </p:grpSpPr>
        <p:sp>
          <p:nvSpPr>
            <p:cNvPr id="23" name="Rectangle 22"/>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4"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2" y="2349925"/>
            <a:ext cx="3501196" cy="2456441"/>
          </a:xfrm>
        </p:spPr>
        <p:txBody>
          <a:bodyPr/>
          <a:lstStyle>
            <a:lvl1pPr>
              <a:defRPr>
                <a:solidFill>
                  <a:srgbClr val="FFFE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5109983" y="794719"/>
            <a:ext cx="6275035" cy="52570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17207BB-0E4A-4CC6-A2CD-2589B5798542}" type="datetimeFigureOut">
              <a:rPr lang="en-US" smtClean="0"/>
              <a:t>6/15/2021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419D8CD-FC37-494A-949E-1295B97B655F}" type="slidenum">
              <a:rPr lang="en-US" smtClean="0"/>
              <a:t>‹#›</a:t>
            </a:fld>
            <a:endParaRPr lang="en-US"/>
          </a:p>
        </p:txBody>
      </p:sp>
    </p:spTree>
    <p:extLst>
      <p:ext uri="{BB962C8B-B14F-4D97-AF65-F5344CB8AC3E}">
        <p14:creationId xmlns:p14="http://schemas.microsoft.com/office/powerpoint/2010/main" val="5121628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grpSp>
        <p:nvGrpSpPr>
          <p:cNvPr id="75" name="Group 74"/>
          <p:cNvGrpSpPr/>
          <p:nvPr/>
        </p:nvGrpSpPr>
        <p:grpSpPr>
          <a:xfrm flipH="1">
            <a:off x="0" y="0"/>
            <a:ext cx="12584114" cy="6853238"/>
            <a:chOff x="-417513" y="0"/>
            <a:chExt cx="12584114" cy="6853238"/>
          </a:xfrm>
        </p:grpSpPr>
        <p:sp>
          <p:nvSpPr>
            <p:cNvPr id="76"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0"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2"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2"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3"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2" name="Group 21"/>
          <p:cNvGrpSpPr/>
          <p:nvPr/>
        </p:nvGrpSpPr>
        <p:grpSpPr>
          <a:xfrm>
            <a:off x="7718948" y="1699589"/>
            <a:ext cx="3674476" cy="3470421"/>
            <a:chOff x="697883" y="1816768"/>
            <a:chExt cx="3674476" cy="3470421"/>
          </a:xfrm>
        </p:grpSpPr>
        <p:sp>
          <p:nvSpPr>
            <p:cNvPr id="23" name="Rectangle 22"/>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4"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Vertical Title 1"/>
          <p:cNvSpPr>
            <a:spLocks noGrp="1"/>
          </p:cNvSpPr>
          <p:nvPr>
            <p:ph type="title" orient="vert"/>
          </p:nvPr>
        </p:nvSpPr>
        <p:spPr>
          <a:xfrm>
            <a:off x="7807437" y="2349925"/>
            <a:ext cx="3501195" cy="2456442"/>
          </a:xfrm>
        </p:spPr>
        <p:txBody>
          <a:bodyPr vert="eaVert"/>
          <a:lstStyle>
            <a:lvl1pPr algn="l">
              <a:lnSpc>
                <a:spcPct val="80000"/>
              </a:lnSpc>
              <a:defRPr>
                <a:solidFill>
                  <a:srgbClr val="FFFE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802747" y="798444"/>
            <a:ext cx="6268622" cy="525730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04672" y="320040"/>
            <a:ext cx="3657600" cy="320040"/>
          </a:xfrm>
        </p:spPr>
        <p:txBody>
          <a:bodyPr/>
          <a:lstStyle/>
          <a:p>
            <a:fld id="{417207BB-0E4A-4CC6-A2CD-2589B5798542}" type="datetimeFigureOut">
              <a:rPr lang="en-US" smtClean="0"/>
              <a:t>6/15/2021</a:t>
            </a:fld>
            <a:endParaRPr lang="en-US"/>
          </a:p>
        </p:txBody>
      </p:sp>
      <p:sp>
        <p:nvSpPr>
          <p:cNvPr id="5" name="Footer Placeholder 4"/>
          <p:cNvSpPr>
            <a:spLocks noGrp="1"/>
          </p:cNvSpPr>
          <p:nvPr>
            <p:ph type="ftr" sz="quarter" idx="11"/>
          </p:nvPr>
        </p:nvSpPr>
        <p:spPr>
          <a:xfrm>
            <a:off x="804672" y="6227064"/>
            <a:ext cx="10588752" cy="320040"/>
          </a:xfrm>
        </p:spPr>
        <p:txBody>
          <a:bodyPr/>
          <a:lstStyle/>
          <a:p>
            <a:endParaRPr lang="en-US"/>
          </a:p>
        </p:txBody>
      </p:sp>
      <p:sp>
        <p:nvSpPr>
          <p:cNvPr id="6" name="Slide Number Placeholder 5"/>
          <p:cNvSpPr>
            <a:spLocks noGrp="1"/>
          </p:cNvSpPr>
          <p:nvPr>
            <p:ph type="sldNum" sz="quarter" idx="12"/>
          </p:nvPr>
        </p:nvSpPr>
        <p:spPr>
          <a:xfrm>
            <a:off x="10469880" y="320040"/>
            <a:ext cx="914400" cy="320040"/>
          </a:xfrm>
        </p:spPr>
        <p:txBody>
          <a:bodyPr/>
          <a:lstStyle/>
          <a:p>
            <a:fld id="{C419D8CD-FC37-494A-949E-1295B97B655F}" type="slidenum">
              <a:rPr lang="en-US" smtClean="0"/>
              <a:t>‹#›</a:t>
            </a:fld>
            <a:endParaRPr lang="en-US"/>
          </a:p>
        </p:txBody>
      </p:sp>
    </p:spTree>
    <p:extLst>
      <p:ext uri="{BB962C8B-B14F-4D97-AF65-F5344CB8AC3E}">
        <p14:creationId xmlns:p14="http://schemas.microsoft.com/office/powerpoint/2010/main" val="26387682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Cover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8716783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190228495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en-US"/>
              <a:t>Click to edit Master title style</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17207BB-0E4A-4CC6-A2CD-2589B5798542}" type="datetimeFigureOut">
              <a:rPr lang="en-US" smtClean="0"/>
              <a:t>6/15/2021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C419D8CD-FC37-494A-949E-1295B97B655F}" type="slidenum">
              <a:rPr lang="en-US" smtClean="0"/>
              <a:t>‹#›</a:t>
            </a:fld>
            <a:endParaRPr lang="en-US"/>
          </a:p>
        </p:txBody>
      </p:sp>
    </p:spTree>
    <p:extLst>
      <p:ext uri="{BB962C8B-B14F-4D97-AF65-F5344CB8AC3E}">
        <p14:creationId xmlns:p14="http://schemas.microsoft.com/office/powerpoint/2010/main" val="97431952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17207BB-0E4A-4CC6-A2CD-2589B5798542}" type="datetimeFigureOut">
              <a:rPr lang="en-US" smtClean="0"/>
              <a:t>6/15/2021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419D8CD-FC37-494A-949E-1295B97B655F}" type="slidenum">
              <a:rPr lang="en-US" smtClean="0"/>
              <a:t>‹#›</a:t>
            </a:fld>
            <a:endParaRPr lang="en-US"/>
          </a:p>
        </p:txBody>
      </p:sp>
    </p:spTree>
    <p:extLst>
      <p:ext uri="{BB962C8B-B14F-4D97-AF65-F5344CB8AC3E}">
        <p14:creationId xmlns:p14="http://schemas.microsoft.com/office/powerpoint/2010/main" val="128783793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n-US"/>
              <a:t>Click to edit Master title style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593667" y="6272784"/>
            <a:ext cx="2644309" cy="365125"/>
          </a:xfrm>
        </p:spPr>
        <p:txBody>
          <a:bodyPr/>
          <a:lstStyle/>
          <a:p>
            <a:fld id="{417207BB-0E4A-4CC6-A2CD-2589B5798542}" type="datetimeFigureOut">
              <a:rPr lang="en-US" smtClean="0"/>
              <a:t>6/15/2021</a:t>
            </a:fld>
            <a:endParaRPr lang="en-US"/>
          </a:p>
        </p:txBody>
      </p:sp>
      <p:sp>
        <p:nvSpPr>
          <p:cNvPr id="5" name="Footer Placeholder 4"/>
          <p:cNvSpPr>
            <a:spLocks noGrp="1"/>
          </p:cNvSpPr>
          <p:nvPr>
            <p:ph type="ftr" sz="quarter" idx="11"/>
          </p:nvPr>
        </p:nvSpPr>
        <p:spPr>
          <a:xfrm>
            <a:off x="2182708" y="6272784"/>
            <a:ext cx="6327648" cy="365125"/>
          </a:xfrm>
        </p:spPr>
        <p:txBody>
          <a:bodyPr/>
          <a:lstStyle/>
          <a:p>
            <a:endParaRPr lang="en-US"/>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C419D8CD-FC37-494A-949E-1295B97B655F}" type="slidenum">
              <a:rPr lang="en-US" smtClean="0"/>
              <a:t>‹#›</a:t>
            </a:fld>
            <a:endParaRPr lang="en-US"/>
          </a:p>
        </p:txBody>
      </p:sp>
    </p:spTree>
    <p:extLst>
      <p:ext uri="{BB962C8B-B14F-4D97-AF65-F5344CB8AC3E}">
        <p14:creationId xmlns:p14="http://schemas.microsoft.com/office/powerpoint/2010/main" val="375929781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17207BB-0E4A-4CC6-A2CD-2589B5798542}" type="datetimeFigureOut">
              <a:rPr lang="en-US" smtClean="0"/>
              <a:t>6/15/2021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419D8CD-FC37-494A-949E-1295B97B655F}" type="slidenum">
              <a:rPr lang="en-US" smtClean="0"/>
              <a:t>‹#›</a:t>
            </a:fld>
            <a:endParaRPr lang="en-US"/>
          </a:p>
        </p:txBody>
      </p:sp>
    </p:spTree>
    <p:extLst>
      <p:ext uri="{BB962C8B-B14F-4D97-AF65-F5344CB8AC3E}">
        <p14:creationId xmlns:p14="http://schemas.microsoft.com/office/powerpoint/2010/main" val="195588312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17207BB-0E4A-4CC6-A2CD-2589B5798542}" type="datetimeFigureOut">
              <a:rPr lang="en-US" smtClean="0"/>
              <a:t>6/15/2021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419D8CD-FC37-494A-949E-1295B97B655F}" type="slidenum">
              <a:rPr lang="en-US" smtClean="0"/>
              <a:t>‹#›</a:t>
            </a:fld>
            <a:endParaRPr lang="en-US"/>
          </a:p>
        </p:txBody>
      </p:sp>
    </p:spTree>
    <p:extLst>
      <p:ext uri="{BB962C8B-B14F-4D97-AF65-F5344CB8AC3E}">
        <p14:creationId xmlns:p14="http://schemas.microsoft.com/office/powerpoint/2010/main" val="65979904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17207BB-0E4A-4CC6-A2CD-2589B5798542}" type="datetimeFigureOut">
              <a:rPr lang="en-US" smtClean="0"/>
              <a:t>6/15/2021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419D8CD-FC37-494A-949E-1295B97B655F}" type="slidenum">
              <a:rPr lang="en-US" smtClean="0"/>
              <a:t>‹#›</a:t>
            </a:fld>
            <a:endParaRPr lang="en-US"/>
          </a:p>
        </p:txBody>
      </p:sp>
    </p:spTree>
    <p:extLst>
      <p:ext uri="{BB962C8B-B14F-4D97-AF65-F5344CB8AC3E}">
        <p14:creationId xmlns:p14="http://schemas.microsoft.com/office/powerpoint/2010/main" val="19180003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80" name="Group 79"/>
          <p:cNvGrpSpPr/>
          <p:nvPr/>
        </p:nvGrpSpPr>
        <p:grpSpPr>
          <a:xfrm>
            <a:off x="-417513" y="0"/>
            <a:ext cx="12584114" cy="6853238"/>
            <a:chOff x="-417513" y="0"/>
            <a:chExt cx="12584114" cy="6853238"/>
          </a:xfrm>
        </p:grpSpPr>
        <p:sp>
          <p:nvSpPr>
            <p:cNvPr id="81"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5"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6"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7"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7"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8"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9"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0"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1"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7" name="Group 26"/>
          <p:cNvGrpSpPr/>
          <p:nvPr/>
        </p:nvGrpSpPr>
        <p:grpSpPr>
          <a:xfrm>
            <a:off x="800144" y="1699589"/>
            <a:ext cx="3674476" cy="3470421"/>
            <a:chOff x="697883" y="1816768"/>
            <a:chExt cx="3674476" cy="3470421"/>
          </a:xfrm>
        </p:grpSpPr>
        <p:sp>
          <p:nvSpPr>
            <p:cNvPr id="28" name="Rectangle 27"/>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9"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Rectangle 29"/>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1" y="2349925"/>
            <a:ext cx="3498979" cy="2456442"/>
          </a:xfrm>
        </p:spPr>
        <p:txBody>
          <a:bodyPr/>
          <a:lstStyle>
            <a:lvl1pPr>
              <a:defRPr>
                <a:solidFill>
                  <a:srgbClr val="FFFEFF"/>
                </a:solidFill>
              </a:defRPr>
            </a:lvl1pPr>
          </a:lstStyle>
          <a:p>
            <a:r>
              <a:rPr lang="en-US"/>
              <a:t>Click to edit Master title style</a:t>
            </a:r>
            <a:endParaRPr lang="en-US" dirty="0"/>
          </a:p>
        </p:txBody>
      </p:sp>
      <p:sp>
        <p:nvSpPr>
          <p:cNvPr id="3" name="Content Placeholder 2"/>
          <p:cNvSpPr>
            <a:spLocks noGrp="1"/>
          </p:cNvSpPr>
          <p:nvPr>
            <p:ph idx="1"/>
          </p:nvPr>
        </p:nvSpPr>
        <p:spPr>
          <a:xfrm>
            <a:off x="5118447" y="803186"/>
            <a:ext cx="6281873" cy="5248622"/>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17207BB-0E4A-4CC6-A2CD-2589B5798542}" type="datetimeFigureOut">
              <a:rPr lang="en-US" smtClean="0"/>
              <a:t>6/15/2021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419D8CD-FC37-494A-949E-1295B97B655F}" type="slidenum">
              <a:rPr lang="en-US" smtClean="0"/>
              <a:t>‹#›</a:t>
            </a:fld>
            <a:endParaRPr lang="en-US"/>
          </a:p>
        </p:txBody>
      </p:sp>
    </p:spTree>
    <p:extLst>
      <p:ext uri="{BB962C8B-B14F-4D97-AF65-F5344CB8AC3E}">
        <p14:creationId xmlns:p14="http://schemas.microsoft.com/office/powerpoint/2010/main" val="377785964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17207BB-0E4A-4CC6-A2CD-2589B5798542}" type="datetimeFigureOut">
              <a:rPr lang="en-US" smtClean="0"/>
              <a:t>6/15/2021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419D8CD-FC37-494A-949E-1295B97B655F}" type="slidenum">
              <a:rPr lang="en-US" smtClean="0"/>
              <a:t>‹#›</a:t>
            </a:fld>
            <a:endParaRPr lang="en-US"/>
          </a:p>
        </p:txBody>
      </p:sp>
    </p:spTree>
    <p:extLst>
      <p:ext uri="{BB962C8B-B14F-4D97-AF65-F5344CB8AC3E}">
        <p14:creationId xmlns:p14="http://schemas.microsoft.com/office/powerpoint/2010/main" val="258158578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17207BB-0E4A-4CC6-A2CD-2589B5798542}" type="datetimeFigureOut">
              <a:rPr lang="en-US" smtClean="0"/>
              <a:t>6/15/2021</a:t>
            </a:fld>
            <a:endParaRPr lang="en-US"/>
          </a:p>
        </p:txBody>
      </p:sp>
      <p:sp>
        <p:nvSpPr>
          <p:cNvPr id="6" name="Footer Placeholder 5"/>
          <p:cNvSpPr>
            <a:spLocks noGrp="1"/>
          </p:cNvSpPr>
          <p:nvPr>
            <p:ph type="ftr" sz="quarter" idx="11"/>
          </p:nvPr>
        </p:nvSpPr>
        <p:spPr/>
        <p:txBody>
          <a:bodyPr/>
          <a:lstStyle/>
          <a:p>
            <a:endParaRPr lang="en-US"/>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C419D8CD-FC37-494A-949E-1295B97B655F}" type="slidenum">
              <a:rPr lang="en-US" smtClean="0"/>
              <a:t>‹#›</a:t>
            </a:fld>
            <a:endParaRPr lang="en-US"/>
          </a:p>
        </p:txBody>
      </p:sp>
    </p:spTree>
    <p:extLst>
      <p:ext uri="{BB962C8B-B14F-4D97-AF65-F5344CB8AC3E}">
        <p14:creationId xmlns:p14="http://schemas.microsoft.com/office/powerpoint/2010/main" val="185395167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8303740"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17207BB-0E4A-4CC6-A2CD-2589B5798542}" type="datetimeFigureOut">
              <a:rPr lang="en-US" smtClean="0"/>
              <a:t>6/15/2021</a:t>
            </a:fld>
            <a:endParaRPr lang="en-US"/>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C419D8CD-FC37-494A-949E-1295B97B655F}" type="slidenum">
              <a:rPr lang="en-US" smtClean="0"/>
              <a:t>‹#›</a:t>
            </a:fld>
            <a:endParaRPr lang="en-US"/>
          </a:p>
        </p:txBody>
      </p:sp>
    </p:spTree>
    <p:extLst>
      <p:ext uri="{BB962C8B-B14F-4D97-AF65-F5344CB8AC3E}">
        <p14:creationId xmlns:p14="http://schemas.microsoft.com/office/powerpoint/2010/main" val="272098591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17207BB-0E4A-4CC6-A2CD-2589B5798542}" type="datetimeFigureOut">
              <a:rPr lang="en-US" smtClean="0"/>
              <a:t>6/15/2021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419D8CD-FC37-494A-949E-1295B97B655F}" type="slidenum">
              <a:rPr lang="en-US" smtClean="0"/>
              <a:t>‹#›</a:t>
            </a:fld>
            <a:endParaRPr lang="en-US"/>
          </a:p>
        </p:txBody>
      </p:sp>
    </p:spTree>
    <p:extLst>
      <p:ext uri="{BB962C8B-B14F-4D97-AF65-F5344CB8AC3E}">
        <p14:creationId xmlns:p14="http://schemas.microsoft.com/office/powerpoint/2010/main" val="326803069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17207BB-0E4A-4CC6-A2CD-2589B5798542}" type="datetimeFigureOut">
              <a:rPr lang="en-US" smtClean="0"/>
              <a:t>6/15/2021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419D8CD-FC37-494A-949E-1295B97B655F}" type="slidenum">
              <a:rPr lang="en-US" smtClean="0"/>
              <a:t>‹#›</a:t>
            </a:fld>
            <a:endParaRPr lang="en-US"/>
          </a:p>
        </p:txBody>
      </p:sp>
    </p:spTree>
    <p:extLst>
      <p:ext uri="{BB962C8B-B14F-4D97-AF65-F5344CB8AC3E}">
        <p14:creationId xmlns:p14="http://schemas.microsoft.com/office/powerpoint/2010/main" val="41154571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77" name="Group 76"/>
          <p:cNvGrpSpPr/>
          <p:nvPr/>
        </p:nvGrpSpPr>
        <p:grpSpPr>
          <a:xfrm>
            <a:off x="-329674" y="-59376"/>
            <a:ext cx="12515851" cy="6923798"/>
            <a:chOff x="-329674" y="-51881"/>
            <a:chExt cx="12515851" cy="6923798"/>
          </a:xfrm>
        </p:grpSpPr>
        <p:sp>
          <p:nvSpPr>
            <p:cNvPr id="78" name="Freeform 5"/>
            <p:cNvSpPr/>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6"/>
            <p:cNvSpPr/>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0" name="Freeform 7"/>
            <p:cNvSpPr/>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8"/>
            <p:cNvSpPr/>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9"/>
            <p:cNvSpPr/>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0"/>
            <p:cNvSpPr/>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1"/>
            <p:cNvSpPr/>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2"/>
            <p:cNvSpPr/>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3"/>
            <p:cNvSpPr/>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7" name="Freeform 14"/>
            <p:cNvSpPr/>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8" name="Freeform 15"/>
            <p:cNvSpPr/>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89" name="Freeform 16"/>
            <p:cNvSpPr/>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0" name="Freeform 17"/>
            <p:cNvSpPr/>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8"/>
            <p:cNvSpPr/>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19"/>
            <p:cNvSpPr/>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20"/>
            <p:cNvSpPr/>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1"/>
            <p:cNvSpPr/>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2"/>
            <p:cNvSpPr/>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6" name="Freeform 23"/>
            <p:cNvSpPr/>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9" name="Group 8"/>
          <p:cNvGrpSpPr/>
          <p:nvPr/>
        </p:nvGrpSpPr>
        <p:grpSpPr>
          <a:xfrm>
            <a:off x="3259545" y="1186483"/>
            <a:ext cx="5666145" cy="4477933"/>
            <a:chOff x="3259545" y="1186483"/>
            <a:chExt cx="5666145" cy="4477933"/>
          </a:xfrm>
        </p:grpSpPr>
        <p:sp>
          <p:nvSpPr>
            <p:cNvPr id="99" name="Rectangle 98"/>
            <p:cNvSpPr/>
            <p:nvPr/>
          </p:nvSpPr>
          <p:spPr>
            <a:xfrm>
              <a:off x="3259545" y="1186483"/>
              <a:ext cx="5657881"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0" name="Isosceles Triangle 39"/>
            <p:cNvSpPr/>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1" name="Rectangle 100"/>
            <p:cNvSpPr/>
            <p:nvPr/>
          </p:nvSpPr>
          <p:spPr>
            <a:xfrm>
              <a:off x="3259545" y="1991156"/>
              <a:ext cx="5666145"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3344216" y="2074730"/>
            <a:ext cx="5490224" cy="1689390"/>
          </a:xfrm>
        </p:spPr>
        <p:txBody>
          <a:bodyPr bIns="0" anchor="b">
            <a:normAutofit/>
          </a:bodyPr>
          <a:lstStyle>
            <a:lvl1pPr algn="ctr">
              <a:defRPr sz="4400">
                <a:solidFill>
                  <a:srgbClr val="FFFEFF"/>
                </a:solidFill>
              </a:defRPr>
            </a:lvl1pPr>
          </a:lstStyle>
          <a:p>
            <a:r>
              <a:rPr lang="en-US"/>
              <a:t>Click to edit Master title style</a:t>
            </a:r>
            <a:endParaRPr lang="en-US" dirty="0"/>
          </a:p>
        </p:txBody>
      </p:sp>
      <p:sp>
        <p:nvSpPr>
          <p:cNvPr id="3" name="Text Placeholder 2"/>
          <p:cNvSpPr>
            <a:spLocks noGrp="1"/>
          </p:cNvSpPr>
          <p:nvPr>
            <p:ph type="body" idx="1"/>
          </p:nvPr>
        </p:nvSpPr>
        <p:spPr>
          <a:xfrm>
            <a:off x="3344215" y="3846851"/>
            <a:ext cx="5490223" cy="1383770"/>
          </a:xfrm>
        </p:spPr>
        <p:txBody>
          <a:bodyPr tIns="0">
            <a:normAutofit/>
          </a:bodyPr>
          <a:lstStyle>
            <a:lvl1pPr marL="0" indent="0" algn="ctr">
              <a:buNone/>
              <a:defRPr sz="1800">
                <a:solidFill>
                  <a:srgbClr val="FFFEFF"/>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04672" y="320040"/>
            <a:ext cx="3657600" cy="320040"/>
          </a:xfrm>
        </p:spPr>
        <p:txBody>
          <a:bodyPr/>
          <a:lstStyle/>
          <a:p>
            <a:fld id="{417207BB-0E4A-4CC6-A2CD-2589B5798542}" type="datetimeFigureOut">
              <a:rPr lang="en-US" smtClean="0"/>
              <a:t>6/15/2021</a:t>
            </a:fld>
            <a:endParaRPr lang="en-US"/>
          </a:p>
        </p:txBody>
      </p:sp>
      <p:sp>
        <p:nvSpPr>
          <p:cNvPr id="5" name="Footer Placeholder 4"/>
          <p:cNvSpPr>
            <a:spLocks noGrp="1"/>
          </p:cNvSpPr>
          <p:nvPr>
            <p:ph type="ftr" sz="quarter" idx="11"/>
          </p:nvPr>
        </p:nvSpPr>
        <p:spPr>
          <a:xfrm>
            <a:off x="804672" y="6227064"/>
            <a:ext cx="10588752" cy="320040"/>
          </a:xfrm>
        </p:spPr>
        <p:txBody>
          <a:bodyPr/>
          <a:lstStyle>
            <a:lvl1pPr algn="ctr">
              <a:defRPr/>
            </a:lvl1pPr>
          </a:lstStyle>
          <a:p>
            <a:endParaRPr lang="en-US"/>
          </a:p>
        </p:txBody>
      </p:sp>
      <p:sp>
        <p:nvSpPr>
          <p:cNvPr id="6" name="Slide Number Placeholder 5"/>
          <p:cNvSpPr>
            <a:spLocks noGrp="1"/>
          </p:cNvSpPr>
          <p:nvPr>
            <p:ph type="sldNum" sz="quarter" idx="12"/>
          </p:nvPr>
        </p:nvSpPr>
        <p:spPr>
          <a:xfrm>
            <a:off x="10469880" y="320040"/>
            <a:ext cx="914400" cy="320040"/>
          </a:xfrm>
        </p:spPr>
        <p:txBody>
          <a:bodyPr/>
          <a:lstStyle/>
          <a:p>
            <a:fld id="{C419D8CD-FC37-494A-949E-1295B97B655F}" type="slidenum">
              <a:rPr lang="en-US" smtClean="0"/>
              <a:t>‹#›</a:t>
            </a:fld>
            <a:endParaRPr lang="en-US"/>
          </a:p>
        </p:txBody>
      </p:sp>
    </p:spTree>
    <p:extLst>
      <p:ext uri="{BB962C8B-B14F-4D97-AF65-F5344CB8AC3E}">
        <p14:creationId xmlns:p14="http://schemas.microsoft.com/office/powerpoint/2010/main" val="36198687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grpSp>
        <p:nvGrpSpPr>
          <p:cNvPr id="37" name="Group 36"/>
          <p:cNvGrpSpPr/>
          <p:nvPr/>
        </p:nvGrpSpPr>
        <p:grpSpPr>
          <a:xfrm>
            <a:off x="-417513" y="0"/>
            <a:ext cx="12584114" cy="6853238"/>
            <a:chOff x="-417513" y="0"/>
            <a:chExt cx="12584114" cy="6853238"/>
          </a:xfrm>
        </p:grpSpPr>
        <p:sp>
          <p:nvSpPr>
            <p:cNvPr id="38"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9"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0"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1"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2"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3"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4"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5"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6"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7"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8"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9"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0"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1"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2"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3"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54"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55"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6"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7"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8"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59" name="Group 58"/>
          <p:cNvGrpSpPr/>
          <p:nvPr/>
        </p:nvGrpSpPr>
        <p:grpSpPr>
          <a:xfrm>
            <a:off x="800144" y="1699589"/>
            <a:ext cx="3674476" cy="3470421"/>
            <a:chOff x="697883" y="1816768"/>
            <a:chExt cx="3674476" cy="3470421"/>
          </a:xfrm>
        </p:grpSpPr>
        <p:sp>
          <p:nvSpPr>
            <p:cNvPr id="60" name="Rectangle 59"/>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1"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2" name="Rectangle 61"/>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9000" y="2339669"/>
            <a:ext cx="3500828" cy="2470065"/>
          </a:xfrm>
        </p:spPr>
        <p:txBody>
          <a:bodyPr lIns="91440" tIns="91440" rIns="91440" bIns="91440"/>
          <a:lstStyle>
            <a:lvl1pPr>
              <a:defRPr>
                <a:solidFill>
                  <a:srgbClr val="FFFEFF"/>
                </a:solidFill>
              </a:defRPr>
            </a:lvl1pPr>
          </a:lstStyle>
          <a:p>
            <a:r>
              <a:rPr lang="en-US"/>
              <a:t>Click to edit Master title style</a:t>
            </a:r>
            <a:endParaRPr lang="en-US" dirty="0"/>
          </a:p>
        </p:txBody>
      </p:sp>
      <p:sp>
        <p:nvSpPr>
          <p:cNvPr id="3" name="Content Placeholder 2"/>
          <p:cNvSpPr>
            <a:spLocks noGrp="1"/>
          </p:cNvSpPr>
          <p:nvPr>
            <p:ph sz="half" idx="1"/>
          </p:nvPr>
        </p:nvSpPr>
        <p:spPr>
          <a:xfrm>
            <a:off x="5120878" y="803187"/>
            <a:ext cx="6269591" cy="238265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118447" y="3672162"/>
            <a:ext cx="6272022" cy="23835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804672" y="320040"/>
            <a:ext cx="3657600" cy="320040"/>
          </a:xfrm>
        </p:spPr>
        <p:txBody>
          <a:bodyPr/>
          <a:lstStyle/>
          <a:p>
            <a:fld id="{417207BB-0E4A-4CC6-A2CD-2589B5798542}" type="datetimeFigureOut">
              <a:rPr lang="en-US" smtClean="0"/>
              <a:t>6/15/2021</a:t>
            </a:fld>
            <a:endParaRPr lang="en-US"/>
          </a:p>
        </p:txBody>
      </p:sp>
      <p:sp>
        <p:nvSpPr>
          <p:cNvPr id="6" name="Footer Placeholder 5"/>
          <p:cNvSpPr>
            <a:spLocks noGrp="1"/>
          </p:cNvSpPr>
          <p:nvPr>
            <p:ph type="ftr" sz="quarter" idx="11"/>
          </p:nvPr>
        </p:nvSpPr>
        <p:spPr>
          <a:xfrm>
            <a:off x="804672" y="6227064"/>
            <a:ext cx="10588752" cy="320040"/>
          </a:xfrm>
        </p:spPr>
        <p:txBody>
          <a:bodyPr/>
          <a:lstStyle/>
          <a:p>
            <a:endParaRPr lang="en-US"/>
          </a:p>
        </p:txBody>
      </p:sp>
      <p:sp>
        <p:nvSpPr>
          <p:cNvPr id="7" name="Slide Number Placeholder 6"/>
          <p:cNvSpPr>
            <a:spLocks noGrp="1"/>
          </p:cNvSpPr>
          <p:nvPr>
            <p:ph type="sldNum" sz="quarter" idx="12"/>
          </p:nvPr>
        </p:nvSpPr>
        <p:spPr>
          <a:xfrm>
            <a:off x="10469880" y="320040"/>
            <a:ext cx="914400" cy="320040"/>
          </a:xfrm>
        </p:spPr>
        <p:txBody>
          <a:bodyPr/>
          <a:lstStyle/>
          <a:p>
            <a:fld id="{C419D8CD-FC37-494A-949E-1295B97B655F}" type="slidenum">
              <a:rPr lang="en-US" smtClean="0"/>
              <a:t>‹#›</a:t>
            </a:fld>
            <a:endParaRPr lang="en-US"/>
          </a:p>
        </p:txBody>
      </p:sp>
    </p:spTree>
    <p:extLst>
      <p:ext uri="{BB962C8B-B14F-4D97-AF65-F5344CB8AC3E}">
        <p14:creationId xmlns:p14="http://schemas.microsoft.com/office/powerpoint/2010/main" val="27813329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grpSp>
        <p:nvGrpSpPr>
          <p:cNvPr id="39" name="Group 38"/>
          <p:cNvGrpSpPr/>
          <p:nvPr/>
        </p:nvGrpSpPr>
        <p:grpSpPr>
          <a:xfrm>
            <a:off x="-417513" y="0"/>
            <a:ext cx="12584114" cy="6853238"/>
            <a:chOff x="-417513" y="0"/>
            <a:chExt cx="12584114" cy="6853238"/>
          </a:xfrm>
        </p:grpSpPr>
        <p:sp>
          <p:nvSpPr>
            <p:cNvPr id="40"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1"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2"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3"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4"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5"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6"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7"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8"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9"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0"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1"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2"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3"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4"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5"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56"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57"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8"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9"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0"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61" name="Group 60"/>
          <p:cNvGrpSpPr/>
          <p:nvPr/>
        </p:nvGrpSpPr>
        <p:grpSpPr>
          <a:xfrm>
            <a:off x="800144" y="1699589"/>
            <a:ext cx="3674476" cy="3470421"/>
            <a:chOff x="697883" y="1816768"/>
            <a:chExt cx="3674476" cy="3470421"/>
          </a:xfrm>
        </p:grpSpPr>
        <p:sp>
          <p:nvSpPr>
            <p:cNvPr id="62" name="Rectangle 61"/>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3"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4" name="Rectangle 63"/>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9001" y="2363915"/>
            <a:ext cx="3500828" cy="2460497"/>
          </a:xfrm>
        </p:spPr>
        <p:txBody>
          <a:bodyPr lIns="91440" tIns="91440" rIns="91440" bIns="91440"/>
          <a:lstStyle>
            <a:lvl1pPr>
              <a:defRPr>
                <a:solidFill>
                  <a:srgbClr val="FFFEFF"/>
                </a:solidFill>
              </a:defRPr>
            </a:lvl1pPr>
          </a:lstStyle>
          <a:p>
            <a:r>
              <a:rPr lang="en-US"/>
              <a:t>Click to edit Master title style</a:t>
            </a:r>
            <a:endParaRPr lang="en-US" dirty="0"/>
          </a:p>
        </p:txBody>
      </p:sp>
      <p:sp>
        <p:nvSpPr>
          <p:cNvPr id="3" name="Text Placeholder 2"/>
          <p:cNvSpPr>
            <a:spLocks noGrp="1"/>
          </p:cNvSpPr>
          <p:nvPr>
            <p:ph type="body" idx="1"/>
          </p:nvPr>
        </p:nvSpPr>
        <p:spPr>
          <a:xfrm>
            <a:off x="5125137" y="803185"/>
            <a:ext cx="6265088" cy="685800"/>
          </a:xfrm>
        </p:spPr>
        <p:txBody>
          <a:bodyPr anchor="ctr">
            <a:noAutofit/>
          </a:bodyPr>
          <a:lstStyle>
            <a:lvl1pPr marL="0" indent="0" algn="l">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125305" y="1488985"/>
            <a:ext cx="6264350" cy="169685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118653" y="3665887"/>
            <a:ext cx="6264414" cy="685800"/>
          </a:xfrm>
        </p:spPr>
        <p:txBody>
          <a:bodyPr anchor="ctr">
            <a:noAutofit/>
          </a:bodyPr>
          <a:lstStyle>
            <a:lvl1pPr marL="0" indent="0" algn="l">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118447" y="4351687"/>
            <a:ext cx="6265588" cy="17040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804672" y="320040"/>
            <a:ext cx="3657600" cy="320040"/>
          </a:xfrm>
        </p:spPr>
        <p:txBody>
          <a:bodyPr/>
          <a:lstStyle/>
          <a:p>
            <a:fld id="{417207BB-0E4A-4CC6-A2CD-2589B5798542}" type="datetimeFigureOut">
              <a:rPr lang="en-US" smtClean="0"/>
              <a:t>6/15/2021</a:t>
            </a:fld>
            <a:endParaRPr lang="en-US"/>
          </a:p>
        </p:txBody>
      </p:sp>
      <p:sp>
        <p:nvSpPr>
          <p:cNvPr id="8" name="Footer Placeholder 7"/>
          <p:cNvSpPr>
            <a:spLocks noGrp="1"/>
          </p:cNvSpPr>
          <p:nvPr>
            <p:ph type="ftr" sz="quarter" idx="11"/>
          </p:nvPr>
        </p:nvSpPr>
        <p:spPr>
          <a:xfrm>
            <a:off x="804672" y="6227064"/>
            <a:ext cx="10588752" cy="320040"/>
          </a:xfrm>
        </p:spPr>
        <p:txBody>
          <a:bodyPr/>
          <a:lstStyle/>
          <a:p>
            <a:endParaRPr lang="en-US"/>
          </a:p>
        </p:txBody>
      </p:sp>
      <p:sp>
        <p:nvSpPr>
          <p:cNvPr id="9" name="Slide Number Placeholder 8"/>
          <p:cNvSpPr>
            <a:spLocks noGrp="1"/>
          </p:cNvSpPr>
          <p:nvPr>
            <p:ph type="sldNum" sz="quarter" idx="12"/>
          </p:nvPr>
        </p:nvSpPr>
        <p:spPr>
          <a:xfrm>
            <a:off x="10469880" y="320040"/>
            <a:ext cx="914400" cy="320040"/>
          </a:xfrm>
        </p:spPr>
        <p:txBody>
          <a:bodyPr/>
          <a:lstStyle/>
          <a:p>
            <a:fld id="{C419D8CD-FC37-494A-949E-1295B97B655F}" type="slidenum">
              <a:rPr lang="en-US" smtClean="0"/>
              <a:t>‹#›</a:t>
            </a:fld>
            <a:endParaRPr lang="en-US"/>
          </a:p>
        </p:txBody>
      </p:sp>
    </p:spTree>
    <p:extLst>
      <p:ext uri="{BB962C8B-B14F-4D97-AF65-F5344CB8AC3E}">
        <p14:creationId xmlns:p14="http://schemas.microsoft.com/office/powerpoint/2010/main" val="8931574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grpSp>
        <p:nvGrpSpPr>
          <p:cNvPr id="77" name="Group 76"/>
          <p:cNvGrpSpPr/>
          <p:nvPr/>
        </p:nvGrpSpPr>
        <p:grpSpPr>
          <a:xfrm>
            <a:off x="-417513" y="0"/>
            <a:ext cx="12584114" cy="6853238"/>
            <a:chOff x="-417513" y="0"/>
            <a:chExt cx="12584114" cy="6853238"/>
          </a:xfrm>
        </p:grpSpPr>
        <p:sp>
          <p:nvSpPr>
            <p:cNvPr id="78"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0"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1"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2"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3"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4"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4"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5"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4" name="Group 23"/>
          <p:cNvGrpSpPr/>
          <p:nvPr/>
        </p:nvGrpSpPr>
        <p:grpSpPr>
          <a:xfrm>
            <a:off x="800144" y="1699589"/>
            <a:ext cx="3674476" cy="3470421"/>
            <a:chOff x="697883" y="1816768"/>
            <a:chExt cx="3674476" cy="3470421"/>
          </a:xfrm>
        </p:grpSpPr>
        <p:sp>
          <p:nvSpPr>
            <p:cNvPr id="25" name="Rectangle 24"/>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6"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Rectangle 26"/>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2" y="2349925"/>
            <a:ext cx="3501196" cy="2456442"/>
          </a:xfrm>
        </p:spPr>
        <p:txBody>
          <a:bodyPr/>
          <a:lstStyle>
            <a:lvl1pPr>
              <a:defRPr>
                <a:solidFill>
                  <a:srgbClr val="FFFEFF"/>
                </a:solidFill>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17207BB-0E4A-4CC6-A2CD-2589B5798542}" type="datetimeFigureOut">
              <a:rPr lang="en-US" smtClean="0"/>
              <a:t>6/15/2021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419D8CD-FC37-494A-949E-1295B97B655F}" type="slidenum">
              <a:rPr lang="en-US" smtClean="0"/>
              <a:t>‹#›</a:t>
            </a:fld>
            <a:endParaRPr lang="en-US"/>
          </a:p>
        </p:txBody>
      </p:sp>
    </p:spTree>
    <p:extLst>
      <p:ext uri="{BB962C8B-B14F-4D97-AF65-F5344CB8AC3E}">
        <p14:creationId xmlns:p14="http://schemas.microsoft.com/office/powerpoint/2010/main" val="36614882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04672" y="320040"/>
            <a:ext cx="3657600" cy="320040"/>
          </a:xfrm>
        </p:spPr>
        <p:txBody>
          <a:bodyPr/>
          <a:lstStyle/>
          <a:p>
            <a:fld id="{417207BB-0E4A-4CC6-A2CD-2589B5798542}" type="datetimeFigureOut">
              <a:rPr lang="en-US" smtClean="0"/>
              <a:t>6/15/2021</a:t>
            </a:fld>
            <a:endParaRPr lang="en-US"/>
          </a:p>
        </p:txBody>
      </p:sp>
      <p:sp>
        <p:nvSpPr>
          <p:cNvPr id="3" name="Footer Placeholder 2"/>
          <p:cNvSpPr>
            <a:spLocks noGrp="1"/>
          </p:cNvSpPr>
          <p:nvPr>
            <p:ph type="ftr" sz="quarter" idx="11"/>
          </p:nvPr>
        </p:nvSpPr>
        <p:spPr>
          <a:xfrm>
            <a:off x="804672" y="6227064"/>
            <a:ext cx="10588752" cy="320040"/>
          </a:xfrm>
        </p:spPr>
        <p:txBody>
          <a:bodyPr/>
          <a:lstStyle/>
          <a:p>
            <a:endParaRPr lang="en-US"/>
          </a:p>
        </p:txBody>
      </p:sp>
      <p:sp>
        <p:nvSpPr>
          <p:cNvPr id="4" name="Slide Number Placeholder 3"/>
          <p:cNvSpPr>
            <a:spLocks noGrp="1"/>
          </p:cNvSpPr>
          <p:nvPr>
            <p:ph type="sldNum" sz="quarter" idx="12"/>
          </p:nvPr>
        </p:nvSpPr>
        <p:spPr>
          <a:xfrm>
            <a:off x="10469880" y="320040"/>
            <a:ext cx="914400" cy="320040"/>
          </a:xfrm>
        </p:spPr>
        <p:txBody>
          <a:bodyPr/>
          <a:lstStyle/>
          <a:p>
            <a:fld id="{C419D8CD-FC37-494A-949E-1295B97B655F}" type="slidenum">
              <a:rPr lang="en-US" smtClean="0"/>
              <a:t>‹#›</a:t>
            </a:fld>
            <a:endParaRPr lang="en-US"/>
          </a:p>
        </p:txBody>
      </p:sp>
    </p:spTree>
    <p:extLst>
      <p:ext uri="{BB962C8B-B14F-4D97-AF65-F5344CB8AC3E}">
        <p14:creationId xmlns:p14="http://schemas.microsoft.com/office/powerpoint/2010/main" val="10166958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74" name="Group 73"/>
          <p:cNvGrpSpPr/>
          <p:nvPr/>
        </p:nvGrpSpPr>
        <p:grpSpPr>
          <a:xfrm>
            <a:off x="-417513" y="0"/>
            <a:ext cx="12584114" cy="6853238"/>
            <a:chOff x="-417513" y="0"/>
            <a:chExt cx="12584114" cy="6853238"/>
          </a:xfrm>
        </p:grpSpPr>
        <p:sp>
          <p:nvSpPr>
            <p:cNvPr id="75"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6"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79"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0"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1"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2"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1" name="Group 20"/>
          <p:cNvGrpSpPr/>
          <p:nvPr/>
        </p:nvGrpSpPr>
        <p:grpSpPr>
          <a:xfrm>
            <a:off x="800144" y="1699589"/>
            <a:ext cx="3674476" cy="3470421"/>
            <a:chOff x="697883" y="1816768"/>
            <a:chExt cx="3674476" cy="3470421"/>
          </a:xfrm>
        </p:grpSpPr>
        <p:sp>
          <p:nvSpPr>
            <p:cNvPr id="22" name="Rectangle 21"/>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2"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3" name="Rectangle 32"/>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1" y="2352026"/>
            <a:ext cx="3501197" cy="1223298"/>
          </a:xfrm>
        </p:spPr>
        <p:txBody>
          <a:bodyPr bIns="0" anchor="b">
            <a:noAutofit/>
          </a:bodyPr>
          <a:lstStyle>
            <a:lvl1pPr algn="ctr">
              <a:defRPr sz="3200">
                <a:solidFill>
                  <a:srgbClr val="FFFEFF"/>
                </a:solidFill>
              </a:defRPr>
            </a:lvl1pPr>
          </a:lstStyle>
          <a:p>
            <a:r>
              <a:rPr lang="en-US"/>
              <a:t>Click to edit Master title style</a:t>
            </a:r>
            <a:endParaRPr lang="en-US" dirty="0"/>
          </a:p>
        </p:txBody>
      </p:sp>
      <p:sp>
        <p:nvSpPr>
          <p:cNvPr id="3" name="Content Placeholder 2"/>
          <p:cNvSpPr>
            <a:spLocks noGrp="1"/>
          </p:cNvSpPr>
          <p:nvPr>
            <p:ph idx="1"/>
          </p:nvPr>
        </p:nvSpPr>
        <p:spPr>
          <a:xfrm>
            <a:off x="5109983" y="802809"/>
            <a:ext cx="6275035" cy="5249940"/>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88631" y="3580186"/>
            <a:ext cx="3501197" cy="1221164"/>
          </a:xfrm>
        </p:spPr>
        <p:txBody>
          <a:bodyPr/>
          <a:lstStyle>
            <a:lvl1pPr marL="0" indent="0" algn="ctr">
              <a:buNone/>
              <a:defRPr sz="1600">
                <a:solidFill>
                  <a:srgbClr val="FFFE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17207BB-0E4A-4CC6-A2CD-2589B5798542}" type="datetimeFigureOut">
              <a:rPr lang="en-US" smtClean="0"/>
              <a:t>6/15/2021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419D8CD-FC37-494A-949E-1295B97B655F}" type="slidenum">
              <a:rPr lang="en-US" smtClean="0"/>
              <a:t>‹#›</a:t>
            </a:fld>
            <a:endParaRPr lang="en-US"/>
          </a:p>
        </p:txBody>
      </p:sp>
    </p:spTree>
    <p:extLst>
      <p:ext uri="{BB962C8B-B14F-4D97-AF65-F5344CB8AC3E}">
        <p14:creationId xmlns:p14="http://schemas.microsoft.com/office/powerpoint/2010/main" val="11212286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73" name="Group 72"/>
          <p:cNvGrpSpPr/>
          <p:nvPr/>
        </p:nvGrpSpPr>
        <p:grpSpPr>
          <a:xfrm>
            <a:off x="-329674" y="-59376"/>
            <a:ext cx="12515851" cy="6923798"/>
            <a:chOff x="-329674" y="-51881"/>
            <a:chExt cx="12515851" cy="6923798"/>
          </a:xfrm>
        </p:grpSpPr>
        <p:sp>
          <p:nvSpPr>
            <p:cNvPr id="81" name="Freeform 5"/>
            <p:cNvSpPr/>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6"/>
            <p:cNvSpPr/>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7"/>
            <p:cNvSpPr/>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4" name="Freeform 8"/>
            <p:cNvSpPr/>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9"/>
            <p:cNvSpPr/>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0"/>
            <p:cNvSpPr/>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1"/>
            <p:cNvSpPr/>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2"/>
            <p:cNvSpPr/>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3"/>
            <p:cNvSpPr/>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0" name="Freeform 14"/>
            <p:cNvSpPr/>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1" name="Freeform 15"/>
            <p:cNvSpPr/>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2" name="Freeform 16"/>
            <p:cNvSpPr/>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3" name="Freeform 17"/>
            <p:cNvSpPr/>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18"/>
            <p:cNvSpPr/>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19"/>
            <p:cNvSpPr/>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0"/>
            <p:cNvSpPr/>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21"/>
            <p:cNvSpPr/>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22"/>
            <p:cNvSpPr/>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9" name="Freeform 23"/>
            <p:cNvSpPr/>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76" name="Group 75"/>
          <p:cNvGrpSpPr/>
          <p:nvPr/>
        </p:nvGrpSpPr>
        <p:grpSpPr>
          <a:xfrm>
            <a:off x="805336" y="1698331"/>
            <a:ext cx="5941540" cy="3470421"/>
            <a:chOff x="805336" y="1698331"/>
            <a:chExt cx="5941540" cy="3470421"/>
          </a:xfrm>
        </p:grpSpPr>
        <p:sp>
          <p:nvSpPr>
            <p:cNvPr id="77" name="Rectangle 76"/>
            <p:cNvSpPr/>
            <p:nvPr/>
          </p:nvSpPr>
          <p:spPr>
            <a:xfrm>
              <a:off x="805336" y="1698331"/>
              <a:ext cx="5941540"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8" name="Isosceles Triangle 9"/>
            <p:cNvSpPr/>
            <p:nvPr/>
          </p:nvSpPr>
          <p:spPr>
            <a:xfrm rot="10800000">
              <a:off x="3618113" y="4896349"/>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9" name="Rectangle 78"/>
            <p:cNvSpPr/>
            <p:nvPr/>
          </p:nvSpPr>
          <p:spPr>
            <a:xfrm>
              <a:off x="805336" y="2274403"/>
              <a:ext cx="5941540"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3" name="Picture Placeholder 2"/>
          <p:cNvSpPr>
            <a:spLocks noGrp="1" noChangeAspect="1"/>
          </p:cNvSpPr>
          <p:nvPr>
            <p:ph type="pic" idx="1"/>
          </p:nvPr>
        </p:nvSpPr>
        <p:spPr>
          <a:xfrm>
            <a:off x="7543510" y="0"/>
            <a:ext cx="4648490" cy="6858000"/>
          </a:xfrm>
          <a:solidFill>
            <a:schemeClr val="bg1">
              <a:lumMod val="65000"/>
              <a:lumOff val="3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885443" y="2360255"/>
            <a:ext cx="5776646" cy="1178032"/>
          </a:xfrm>
        </p:spPr>
        <p:txBody>
          <a:bodyPr bIns="0" anchor="b">
            <a:normAutofit/>
          </a:bodyPr>
          <a:lstStyle>
            <a:lvl1pPr>
              <a:defRPr sz="3600">
                <a:solidFill>
                  <a:srgbClr val="FFFE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885443" y="3545012"/>
            <a:ext cx="5776646" cy="1274198"/>
          </a:xfrm>
        </p:spPr>
        <p:txBody>
          <a:bodyPr>
            <a:normAutofit/>
          </a:bodyPr>
          <a:lstStyle>
            <a:lvl1pPr marL="0" indent="0" algn="ctr">
              <a:buNone/>
              <a:defRPr sz="1800">
                <a:solidFill>
                  <a:srgbClr val="FFFE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04672" y="320040"/>
            <a:ext cx="3657600" cy="320040"/>
          </a:xfrm>
        </p:spPr>
        <p:txBody>
          <a:bodyPr/>
          <a:lstStyle/>
          <a:p>
            <a:fld id="{417207BB-0E4A-4CC6-A2CD-2589B5798542}" type="datetimeFigureOut">
              <a:rPr lang="en-US" smtClean="0"/>
              <a:t>6/15/2021</a:t>
            </a:fld>
            <a:endParaRPr lang="en-US"/>
          </a:p>
        </p:txBody>
      </p:sp>
      <p:sp>
        <p:nvSpPr>
          <p:cNvPr id="6" name="Footer Placeholder 5"/>
          <p:cNvSpPr>
            <a:spLocks noGrp="1"/>
          </p:cNvSpPr>
          <p:nvPr>
            <p:ph type="ftr" sz="quarter" idx="11"/>
          </p:nvPr>
        </p:nvSpPr>
        <p:spPr>
          <a:xfrm>
            <a:off x="804672" y="6227064"/>
            <a:ext cx="5942203" cy="320040"/>
          </a:xfrm>
        </p:spPr>
        <p:txBody>
          <a:bodyPr/>
          <a:lstStyle/>
          <a:p>
            <a:endParaRPr lang="en-US"/>
          </a:p>
        </p:txBody>
      </p:sp>
      <p:sp>
        <p:nvSpPr>
          <p:cNvPr id="7" name="Slide Number Placeholder 6"/>
          <p:cNvSpPr>
            <a:spLocks noGrp="1"/>
          </p:cNvSpPr>
          <p:nvPr>
            <p:ph type="sldNum" sz="quarter" idx="12"/>
          </p:nvPr>
        </p:nvSpPr>
        <p:spPr>
          <a:xfrm>
            <a:off x="5828377" y="320040"/>
            <a:ext cx="914400" cy="320040"/>
          </a:xfrm>
        </p:spPr>
        <p:txBody>
          <a:bodyPr/>
          <a:lstStyle/>
          <a:p>
            <a:fld id="{C419D8CD-FC37-494A-949E-1295B97B655F}" type="slidenum">
              <a:rPr lang="en-US" smtClean="0"/>
              <a:t>‹#›</a:t>
            </a:fld>
            <a:endParaRPr lang="en-US"/>
          </a:p>
        </p:txBody>
      </p:sp>
    </p:spTree>
    <p:extLst>
      <p:ext uri="{BB962C8B-B14F-4D97-AF65-F5344CB8AC3E}">
        <p14:creationId xmlns:p14="http://schemas.microsoft.com/office/powerpoint/2010/main" val="35050261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image" Target="../media/image3.png"/><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theme" Target="../theme/theme2.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image" Target="../media/image4.png"/><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91161" y="2358391"/>
            <a:ext cx="3498667" cy="2456485"/>
          </a:xfrm>
          <a:prstGeom prst="rect">
            <a:avLst/>
          </a:prstGeom>
        </p:spPr>
        <p:txBody>
          <a:bodyPr vert="horz" lIns="228600" tIns="228600" rIns="228600" bIns="22860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434982" y="794719"/>
            <a:ext cx="5950036" cy="525709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04672" y="320040"/>
            <a:ext cx="3657600" cy="320040"/>
          </a:xfrm>
          <a:prstGeom prst="rect">
            <a:avLst/>
          </a:prstGeom>
        </p:spPr>
        <p:txBody>
          <a:bodyPr vert="horz" lIns="91440" tIns="45720" rIns="91440" bIns="45720" rtlCol="0" anchor="ctr"/>
          <a:lstStyle>
            <a:lvl1pPr algn="l">
              <a:defRPr sz="1000">
                <a:solidFill>
                  <a:schemeClr val="tx1">
                    <a:tint val="75000"/>
                  </a:schemeClr>
                </a:solidFill>
              </a:defRPr>
            </a:lvl1pPr>
          </a:lstStyle>
          <a:p>
            <a:fld id="{417207BB-0E4A-4CC6-A2CD-2589B5798542}" type="datetimeFigureOut">
              <a:rPr lang="en-US" smtClean="0"/>
              <a:t>6/15/2021</a:t>
            </a:fld>
            <a:endParaRPr lang="en-US"/>
          </a:p>
        </p:txBody>
      </p:sp>
      <p:sp>
        <p:nvSpPr>
          <p:cNvPr id="5" name="Footer Placeholder 4"/>
          <p:cNvSpPr>
            <a:spLocks noGrp="1"/>
          </p:cNvSpPr>
          <p:nvPr>
            <p:ph type="ftr" sz="quarter" idx="3"/>
          </p:nvPr>
        </p:nvSpPr>
        <p:spPr>
          <a:xfrm>
            <a:off x="804672" y="6227064"/>
            <a:ext cx="10588752" cy="320040"/>
          </a:xfrm>
          <a:prstGeom prst="rect">
            <a:avLst/>
          </a:prstGeom>
        </p:spPr>
        <p:txBody>
          <a:bodyPr vert="horz" lIns="91440" tIns="45720" rIns="91440" bIns="45720" rtlCol="0" anchor="ctr"/>
          <a:lstStyle>
            <a:lvl1pPr algn="r">
              <a:defRPr sz="10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469880" y="320040"/>
            <a:ext cx="914400" cy="320040"/>
          </a:xfrm>
          <a:prstGeom prst="rect">
            <a:avLst/>
          </a:prstGeom>
        </p:spPr>
        <p:txBody>
          <a:bodyPr vert="horz" lIns="91440" tIns="45720" rIns="91440" bIns="45720" rtlCol="0" anchor="ctr"/>
          <a:lstStyle>
            <a:lvl1pPr algn="r">
              <a:defRPr sz="1000">
                <a:solidFill>
                  <a:schemeClr val="tx1">
                    <a:tint val="75000"/>
                  </a:schemeClr>
                </a:solidFill>
              </a:defRPr>
            </a:lvl1pPr>
          </a:lstStyle>
          <a:p>
            <a:fld id="{C419D8CD-FC37-494A-949E-1295B97B655F}" type="slidenum">
              <a:rPr lang="en-US" smtClean="0"/>
              <a:t>‹#›</a:t>
            </a:fld>
            <a:endParaRPr lang="en-US"/>
          </a:p>
        </p:txBody>
      </p:sp>
    </p:spTree>
    <p:extLst>
      <p:ext uri="{BB962C8B-B14F-4D97-AF65-F5344CB8AC3E}">
        <p14:creationId xmlns:p14="http://schemas.microsoft.com/office/powerpoint/2010/main" val="1911025766"/>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 id="2147483689" r:id="rId13"/>
  </p:sldLayoutIdLst>
  <p:txStyles>
    <p:titleStyle>
      <a:lvl1pPr algn="ctr" defTabSz="914400" rtl="0" eaLnBrk="1" latinLnBrk="0" hangingPunct="1">
        <a:lnSpc>
          <a:spcPct val="85000"/>
        </a:lnSpc>
        <a:spcBef>
          <a:spcPct val="0"/>
        </a:spcBef>
        <a:buNone/>
        <a:defRPr sz="4000" b="0" i="0" kern="1200" cap="none" spc="-15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10000"/>
        <a:buFont typeface="Wingdings" panose="05000000000000000000" pitchFamily="2" charset="2"/>
        <a:buChar char="§"/>
        <a:defRPr sz="18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600" kern="120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4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417207BB-0E4A-4CC6-A2CD-2589B5798542}" type="datetimeFigureOut">
              <a:rPr lang="en-US" smtClean="0"/>
              <a:t>6/15/2021</a:t>
            </a:fld>
            <a:endParaRPr lang="en-US"/>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US"/>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C419D8CD-FC37-494A-949E-1295B97B655F}" type="slidenum">
              <a:rPr lang="en-US" smtClean="0"/>
              <a:t>‹#›</a:t>
            </a:fld>
            <a:endParaRPr lang="en-US"/>
          </a:p>
        </p:txBody>
      </p:sp>
    </p:spTree>
    <p:extLst>
      <p:ext uri="{BB962C8B-B14F-4D97-AF65-F5344CB8AC3E}">
        <p14:creationId xmlns:p14="http://schemas.microsoft.com/office/powerpoint/2010/main" val="2258962731"/>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Lst>
  <p:txStyles>
    <p:titleStyle>
      <a:lvl1pPr algn="l" defTabSz="914400" rtl="0" eaLnBrk="1" latinLnBrk="0" hangingPunct="1">
        <a:lnSpc>
          <a:spcPct val="90000"/>
        </a:lnSpc>
        <a:spcBef>
          <a:spcPct val="0"/>
        </a:spcBef>
        <a:buNone/>
        <a:defRPr sz="540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5.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15.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5.xml"/><Relationship Id="rId6" Type="http://schemas.openxmlformats.org/officeDocument/2006/relationships/image" Target="../media/image3.png"/><Relationship Id="rId5" Type="http://schemas.openxmlformats.org/officeDocument/2006/relationships/image" Target="../media/image15.jpeg"/><Relationship Id="rId4" Type="http://schemas.microsoft.com/office/2007/relationships/hdphoto" Target="../media/hdphoto2.wdp"/></Relationships>
</file>

<file path=ppt/slides/_rels/slide1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Layout" Target="../slideLayouts/slideLayout15.xml"/><Relationship Id="rId5" Type="http://schemas.openxmlformats.org/officeDocument/2006/relationships/image" Target="../media/image3.png"/><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5.png"/><Relationship Id="rId1" Type="http://schemas.openxmlformats.org/officeDocument/2006/relationships/slideLayout" Target="../slideLayouts/slideLayout15.xml"/><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0.jpeg"/><Relationship Id="rId1" Type="http://schemas.openxmlformats.org/officeDocument/2006/relationships/slideLayout" Target="../slideLayouts/slideLayout14.xml"/><Relationship Id="rId5" Type="http://schemas.openxmlformats.org/officeDocument/2006/relationships/comments" Target="../comments/comment1.xml"/><Relationship Id="rId4" Type="http://schemas.microsoft.com/office/2007/relationships/hdphoto" Target="../media/hdphoto2.wdp"/></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5.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5.jpeg"/><Relationship Id="rId1" Type="http://schemas.openxmlformats.org/officeDocument/2006/relationships/slideLayout" Target="../slideLayouts/slideLayout15.xml"/><Relationship Id="rId4" Type="http://schemas.microsoft.com/office/2007/relationships/hdphoto" Target="../media/hdphoto2.wdp"/></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15.xml"/><Relationship Id="rId6" Type="http://schemas.openxmlformats.org/officeDocument/2006/relationships/image" Target="../media/image3.png"/><Relationship Id="rId5" Type="http://schemas.openxmlformats.org/officeDocument/2006/relationships/image" Target="../media/image21.png"/><Relationship Id="rId4" Type="http://schemas.microsoft.com/office/2007/relationships/hdphoto" Target="../media/hdphoto2.wdp"/></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15.xml"/><Relationship Id="rId6" Type="http://schemas.openxmlformats.org/officeDocument/2006/relationships/image" Target="../media/image3.png"/><Relationship Id="rId5" Type="http://schemas.openxmlformats.org/officeDocument/2006/relationships/image" Target="../media/image26.png"/><Relationship Id="rId4" Type="http://schemas.microsoft.com/office/2007/relationships/hdphoto" Target="../media/hdphoto2.wdp"/></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15.xml"/><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15.xml"/><Relationship Id="rId6" Type="http://schemas.openxmlformats.org/officeDocument/2006/relationships/image" Target="../media/image3.png"/><Relationship Id="rId5" Type="http://schemas.openxmlformats.org/officeDocument/2006/relationships/image" Target="../media/image28.png"/><Relationship Id="rId4" Type="http://schemas.microsoft.com/office/2007/relationships/hdphoto" Target="../media/hdphoto2.wdp"/></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15.xml"/><Relationship Id="rId6" Type="http://schemas.openxmlformats.org/officeDocument/2006/relationships/image" Target="../media/image3.png"/><Relationship Id="rId5" Type="http://schemas.openxmlformats.org/officeDocument/2006/relationships/image" Target="../media/image29.png"/><Relationship Id="rId4" Type="http://schemas.microsoft.com/office/2007/relationships/hdphoto" Target="../media/hdphoto2.wdp"/></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15.xml"/><Relationship Id="rId4" Type="http://schemas.openxmlformats.org/officeDocument/2006/relationships/image" Target="../media/image31.png"/></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jpeg"/><Relationship Id="rId1" Type="http://schemas.openxmlformats.org/officeDocument/2006/relationships/slideLayout" Target="../slideLayouts/slideLayout14.xml"/><Relationship Id="rId4" Type="http://schemas.openxmlformats.org/officeDocument/2006/relationships/image" Target="../media/image33.svg"/></Relationships>
</file>

<file path=ppt/slides/_rels/slide2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Layout" Target="../slideLayouts/slideLayout15.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5.xml"/><Relationship Id="rId6" Type="http://schemas.openxmlformats.org/officeDocument/2006/relationships/image" Target="../media/image3.png"/><Relationship Id="rId5" Type="http://schemas.openxmlformats.org/officeDocument/2006/relationships/image" Target="../media/image7.jpeg"/><Relationship Id="rId4" Type="http://schemas.microsoft.com/office/2007/relationships/hdphoto" Target="../media/hdphoto2.wdp"/></Relationships>
</file>

<file path=ppt/slides/_rels/slide30.xml.rels><?xml version="1.0" encoding="UTF-8" standalone="yes"?>
<Relationships xmlns="http://schemas.openxmlformats.org/package/2006/relationships"><Relationship Id="rId8" Type="http://schemas.openxmlformats.org/officeDocument/2006/relationships/image" Target="../media/image35.svg"/><Relationship Id="rId3" Type="http://schemas.openxmlformats.org/officeDocument/2006/relationships/image" Target="../media/image5.png"/><Relationship Id="rId7" Type="http://schemas.openxmlformats.org/officeDocument/2006/relationships/image" Target="../media/image34.png"/><Relationship Id="rId2" Type="http://schemas.openxmlformats.org/officeDocument/2006/relationships/image" Target="../media/image2.jpeg"/><Relationship Id="rId1" Type="http://schemas.openxmlformats.org/officeDocument/2006/relationships/slideLayout" Target="../slideLayouts/slideLayout15.xml"/><Relationship Id="rId6" Type="http://schemas.microsoft.com/office/2007/relationships/hdphoto" Target="../media/hdphoto1.wdp"/><Relationship Id="rId5" Type="http://schemas.openxmlformats.org/officeDocument/2006/relationships/image" Target="../media/image4.png"/><Relationship Id="rId4" Type="http://schemas.microsoft.com/office/2007/relationships/hdphoto" Target="../media/hdphoto2.wdp"/></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5.xml"/><Relationship Id="rId6" Type="http://schemas.openxmlformats.org/officeDocument/2006/relationships/image" Target="../media/image3.png"/><Relationship Id="rId5" Type="http://schemas.openxmlformats.org/officeDocument/2006/relationships/image" Target="../media/image8.png"/><Relationship Id="rId4" Type="http://schemas.microsoft.com/office/2007/relationships/hdphoto" Target="../media/hdphoto2.wdp"/></Relationships>
</file>

<file path=ppt/slides/_rels/slide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Layout" Target="../slideLayouts/slideLayout15.xml"/><Relationship Id="rId5" Type="http://schemas.openxmlformats.org/officeDocument/2006/relationships/image" Target="../media/image3.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5.xml"/><Relationship Id="rId6" Type="http://schemas.openxmlformats.org/officeDocument/2006/relationships/image" Target="../media/image10.png"/><Relationship Id="rId5" Type="http://schemas.openxmlformats.org/officeDocument/2006/relationships/image" Target="../media/image3.png"/><Relationship Id="rId4" Type="http://schemas.microsoft.com/office/2007/relationships/hdphoto" Target="../media/hdphoto2.wdp"/></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4.xml"/><Relationship Id="rId4" Type="http://schemas.microsoft.com/office/2007/relationships/hdphoto" Target="../media/hdphoto2.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03B4C724-0776-4328-8F0A-B72DA1579537}"/>
              </a:ext>
            </a:extLst>
          </p:cNvPr>
          <p:cNvSpPr txBox="1"/>
          <p:nvPr/>
        </p:nvSpPr>
        <p:spPr>
          <a:xfrm>
            <a:off x="65459" y="3922776"/>
            <a:ext cx="12192000" cy="1446550"/>
          </a:xfrm>
          <a:prstGeom prst="rect">
            <a:avLst/>
          </a:prstGeom>
          <a:noFill/>
        </p:spPr>
        <p:txBody>
          <a:bodyPr wrap="square" rtlCol="0" anchor="ctr">
            <a:spAutoFit/>
          </a:bodyPr>
          <a:lstStyle/>
          <a:p>
            <a:pPr algn="ctr"/>
            <a:r>
              <a:rPr lang="en-US" altLang="ko-KR" sz="4400" b="1" dirty="0">
                <a:solidFill>
                  <a:schemeClr val="bg1"/>
                </a:solidFill>
                <a:latin typeface="+mj-lt"/>
                <a:cs typeface="Arial" pitchFamily="34" charset="0"/>
              </a:rPr>
              <a:t>Satellite for smart cities with the application of IoT based smart healthcare</a:t>
            </a:r>
            <a:endParaRPr lang="ko-KR" altLang="en-US" sz="4400" b="1" dirty="0">
              <a:solidFill>
                <a:schemeClr val="bg1"/>
              </a:solidFill>
              <a:latin typeface="+mj-lt"/>
              <a:cs typeface="Arial" pitchFamily="34" charset="0"/>
            </a:endParaRPr>
          </a:p>
        </p:txBody>
      </p:sp>
      <p:sp>
        <p:nvSpPr>
          <p:cNvPr id="9" name="TextBox 8">
            <a:extLst>
              <a:ext uri="{FF2B5EF4-FFF2-40B4-BE49-F238E27FC236}">
                <a16:creationId xmlns:a16="http://schemas.microsoft.com/office/drawing/2014/main" id="{2B6167FF-AD5E-41E4-8385-3024DC936CF2}"/>
              </a:ext>
            </a:extLst>
          </p:cNvPr>
          <p:cNvSpPr txBox="1"/>
          <p:nvPr/>
        </p:nvSpPr>
        <p:spPr>
          <a:xfrm>
            <a:off x="147" y="5524611"/>
            <a:ext cx="12191853" cy="666977"/>
          </a:xfrm>
          <a:prstGeom prst="rect">
            <a:avLst/>
          </a:prstGeom>
          <a:noFill/>
        </p:spPr>
        <p:txBody>
          <a:bodyPr wrap="square" rtlCol="0" anchor="ctr">
            <a:spAutoFit/>
          </a:bodyPr>
          <a:lstStyle/>
          <a:p>
            <a:pPr algn="ctr"/>
            <a:r>
              <a:rPr lang="en-US" altLang="ko-KR" sz="1867" dirty="0">
                <a:solidFill>
                  <a:schemeClr val="bg1"/>
                </a:solidFill>
                <a:cs typeface="Arial" pitchFamily="34" charset="0"/>
              </a:rPr>
              <a:t>Elham Honarvar</a:t>
            </a:r>
          </a:p>
          <a:p>
            <a:pPr algn="ctr"/>
            <a:r>
              <a:rPr lang="en-US" altLang="ko-KR" sz="1867" dirty="0">
                <a:solidFill>
                  <a:schemeClr val="bg1"/>
                </a:solidFill>
                <a:cs typeface="Arial" pitchFamily="34" charset="0"/>
              </a:rPr>
              <a:t>June 2021</a:t>
            </a:r>
            <a:endParaRPr lang="ko-KR" altLang="en-US" sz="1867" dirty="0">
              <a:solidFill>
                <a:schemeClr val="bg1"/>
              </a:solidFill>
              <a:cs typeface="Arial" pitchFamily="34" charset="0"/>
            </a:endParaRPr>
          </a:p>
        </p:txBody>
      </p:sp>
    </p:spTree>
    <p:extLst>
      <p:ext uri="{BB962C8B-B14F-4D97-AF65-F5344CB8AC3E}">
        <p14:creationId xmlns:p14="http://schemas.microsoft.com/office/powerpoint/2010/main" val="305734031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AF3288-938D-4B7C-BEDA-51AED695BDBB}"/>
              </a:ext>
            </a:extLst>
          </p:cNvPr>
          <p:cNvSpPr>
            <a:spLocks noGrp="1"/>
          </p:cNvSpPr>
          <p:nvPr>
            <p:ph type="title"/>
          </p:nvPr>
        </p:nvSpPr>
        <p:spPr/>
        <p:txBody>
          <a:bodyPr/>
          <a:lstStyle/>
          <a:p>
            <a:pPr algn="ctr"/>
            <a:r>
              <a:rPr lang="en-US" dirty="0"/>
              <a:t>SMART HEALTHCARE AND SMART HOSPITAL</a:t>
            </a:r>
          </a:p>
        </p:txBody>
      </p:sp>
      <p:sp>
        <p:nvSpPr>
          <p:cNvPr id="3" name="Content Placeholder 2">
            <a:extLst>
              <a:ext uri="{FF2B5EF4-FFF2-40B4-BE49-F238E27FC236}">
                <a16:creationId xmlns:a16="http://schemas.microsoft.com/office/drawing/2014/main" id="{E66CA465-F693-4C85-A12B-C3B707698CE4}"/>
              </a:ext>
            </a:extLst>
          </p:cNvPr>
          <p:cNvSpPr>
            <a:spLocks noGrp="1"/>
          </p:cNvSpPr>
          <p:nvPr>
            <p:ph idx="1"/>
          </p:nvPr>
        </p:nvSpPr>
        <p:spPr/>
        <p:txBody>
          <a:bodyPr/>
          <a:lstStyle/>
          <a:p>
            <a:pPr marL="0" indent="0" algn="just">
              <a:buNone/>
            </a:pPr>
            <a:r>
              <a:rPr lang="en-US" sz="1800" dirty="0">
                <a:effectLst/>
                <a:ea typeface="Calibri" panose="020F0502020204030204" pitchFamily="34" charset="0"/>
              </a:rPr>
              <a:t>Connected medical devices are changing how the healthcare industry operates within hospitals. When connected to clinical information systems, connected medical devices will improve patient safety and performance. When this is applied to the whole healthcare ecosystem, it is referred to as a "Smart Hospital." </a:t>
            </a:r>
          </a:p>
          <a:p>
            <a:pPr marL="0" indent="0" algn="just">
              <a:buNone/>
            </a:pPr>
            <a:r>
              <a:rPr lang="en-US" sz="1800" dirty="0"/>
              <a:t>The most recent research in this field includes:</a:t>
            </a:r>
          </a:p>
        </p:txBody>
      </p:sp>
      <p:graphicFrame>
        <p:nvGraphicFramePr>
          <p:cNvPr id="5" name="Diagram 4">
            <a:extLst>
              <a:ext uri="{FF2B5EF4-FFF2-40B4-BE49-F238E27FC236}">
                <a16:creationId xmlns:a16="http://schemas.microsoft.com/office/drawing/2014/main" id="{45A4A197-5BA7-44D6-BC90-310D76321964}"/>
              </a:ext>
            </a:extLst>
          </p:cNvPr>
          <p:cNvGraphicFramePr/>
          <p:nvPr>
            <p:extLst>
              <p:ext uri="{D42A27DB-BD31-4B8C-83A1-F6EECF244321}">
                <p14:modId xmlns:p14="http://schemas.microsoft.com/office/powerpoint/2010/main" val="1759922900"/>
              </p:ext>
            </p:extLst>
          </p:nvPr>
        </p:nvGraphicFramePr>
        <p:xfrm>
          <a:off x="3063712" y="3415733"/>
          <a:ext cx="6219596" cy="34422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02665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28A5A6-8AD8-4908-8CDA-DE9F8257F360}"/>
              </a:ext>
            </a:extLst>
          </p:cNvPr>
          <p:cNvSpPr>
            <a:spLocks noGrp="1"/>
          </p:cNvSpPr>
          <p:nvPr>
            <p:ph type="title"/>
          </p:nvPr>
        </p:nvSpPr>
        <p:spPr/>
        <p:txBody>
          <a:bodyPr/>
          <a:lstStyle/>
          <a:p>
            <a:pPr algn="ctr"/>
            <a:r>
              <a:rPr lang="en-US" dirty="0"/>
              <a:t>Smart hospital (</a:t>
            </a:r>
            <a:r>
              <a:rPr lang="en-US" dirty="0" err="1"/>
              <a:t>enisa</a:t>
            </a:r>
            <a:r>
              <a:rPr lang="en-US" dirty="0"/>
              <a:t> project)</a:t>
            </a:r>
          </a:p>
        </p:txBody>
      </p:sp>
      <p:sp>
        <p:nvSpPr>
          <p:cNvPr id="3" name="Content Placeholder 2">
            <a:extLst>
              <a:ext uri="{FF2B5EF4-FFF2-40B4-BE49-F238E27FC236}">
                <a16:creationId xmlns:a16="http://schemas.microsoft.com/office/drawing/2014/main" id="{B64184D7-9B13-443A-B39F-3CBAA6B9F03D}"/>
              </a:ext>
            </a:extLst>
          </p:cNvPr>
          <p:cNvSpPr>
            <a:spLocks noGrp="1"/>
          </p:cNvSpPr>
          <p:nvPr>
            <p:ph idx="1"/>
          </p:nvPr>
        </p:nvSpPr>
        <p:spPr>
          <a:xfrm>
            <a:off x="1066800" y="1732302"/>
            <a:ext cx="10058400" cy="4050792"/>
          </a:xfrm>
        </p:spPr>
        <p:txBody>
          <a:bodyPr/>
          <a:lstStyle/>
          <a:p>
            <a:pPr marL="0" indent="0" algn="just">
              <a:buNone/>
            </a:pPr>
            <a:r>
              <a:rPr lang="en-US" sz="1600" dirty="0">
                <a:effectLst/>
                <a:latin typeface="Times New Roman" panose="02020603050405020304" pitchFamily="18" charset="0"/>
                <a:ea typeface="Calibri" panose="020F0502020204030204" pitchFamily="34" charset="0"/>
                <a:cs typeface="Arial" panose="020B0604020202020204" pitchFamily="34" charset="0"/>
              </a:rPr>
              <a:t>A smart hospital relies on optimized and automated processes built on an ICT environment of interconnected assets, especially based on Internet of things (IoT). The objectives of a smart hospital and its assets is shown in following figures:</a:t>
            </a:r>
            <a:endParaRPr lang="en-US" sz="1600" dirty="0">
              <a:effectLst/>
              <a:latin typeface="Calibri" panose="020F0502020204030204" pitchFamily="34" charset="0"/>
              <a:ea typeface="Calibri" panose="020F0502020204030204" pitchFamily="34" charset="0"/>
              <a:cs typeface="Arial" panose="020B0604020202020204" pitchFamily="34" charset="0"/>
            </a:endParaRPr>
          </a:p>
          <a:p>
            <a:pPr marL="0" indent="0">
              <a:buNone/>
            </a:pPr>
            <a:endParaRPr lang="en-US" dirty="0"/>
          </a:p>
        </p:txBody>
      </p:sp>
      <p:pic>
        <p:nvPicPr>
          <p:cNvPr id="5" name="Picture 4">
            <a:extLst>
              <a:ext uri="{FF2B5EF4-FFF2-40B4-BE49-F238E27FC236}">
                <a16:creationId xmlns:a16="http://schemas.microsoft.com/office/drawing/2014/main" id="{1297DEFB-798B-4CB2-9147-149700ABA9C8}"/>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298917" y="2901128"/>
            <a:ext cx="5494020" cy="3465195"/>
          </a:xfrm>
          <a:prstGeom prst="rect">
            <a:avLst/>
          </a:prstGeom>
          <a:noFill/>
          <a:ln>
            <a:noFill/>
          </a:ln>
        </p:spPr>
      </p:pic>
      <p:pic>
        <p:nvPicPr>
          <p:cNvPr id="6" name="Picture 5">
            <a:extLst>
              <a:ext uri="{FF2B5EF4-FFF2-40B4-BE49-F238E27FC236}">
                <a16:creationId xmlns:a16="http://schemas.microsoft.com/office/drawing/2014/main" id="{716C3369-60DF-4A6D-A697-2160739D364B}"/>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5986021" y="2422690"/>
            <a:ext cx="5248109" cy="4207784"/>
          </a:xfrm>
          <a:prstGeom prst="rect">
            <a:avLst/>
          </a:prstGeom>
          <a:noFill/>
          <a:ln>
            <a:noFill/>
          </a:ln>
        </p:spPr>
      </p:pic>
    </p:spTree>
    <p:extLst>
      <p:ext uri="{BB962C8B-B14F-4D97-AF65-F5344CB8AC3E}">
        <p14:creationId xmlns:p14="http://schemas.microsoft.com/office/powerpoint/2010/main" val="31205603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97DF39-0378-46ED-8FB8-E2CA134DE76C}"/>
              </a:ext>
            </a:extLst>
          </p:cNvPr>
          <p:cNvSpPr>
            <a:spLocks noGrp="1"/>
          </p:cNvSpPr>
          <p:nvPr>
            <p:ph type="title"/>
          </p:nvPr>
        </p:nvSpPr>
        <p:spPr/>
        <p:txBody>
          <a:bodyPr/>
          <a:lstStyle/>
          <a:p>
            <a:pPr algn="ctr"/>
            <a:r>
              <a:rPr lang="en-US" dirty="0"/>
              <a:t>Smart hospital based on internet of things</a:t>
            </a:r>
          </a:p>
        </p:txBody>
      </p:sp>
      <p:sp>
        <p:nvSpPr>
          <p:cNvPr id="3" name="Content Placeholder 2">
            <a:extLst>
              <a:ext uri="{FF2B5EF4-FFF2-40B4-BE49-F238E27FC236}">
                <a16:creationId xmlns:a16="http://schemas.microsoft.com/office/drawing/2014/main" id="{B7AFFF15-C1CF-44F2-BAD4-BFA70A8EA768}"/>
              </a:ext>
            </a:extLst>
          </p:cNvPr>
          <p:cNvSpPr>
            <a:spLocks noGrp="1"/>
          </p:cNvSpPr>
          <p:nvPr>
            <p:ph idx="1"/>
          </p:nvPr>
        </p:nvSpPr>
        <p:spPr>
          <a:xfrm>
            <a:off x="480568" y="2093976"/>
            <a:ext cx="10058400" cy="4050792"/>
          </a:xfrm>
        </p:spPr>
        <p:txBody>
          <a:bodyPr>
            <a:normAutofit/>
          </a:bodyPr>
          <a:lstStyle/>
          <a:p>
            <a:pPr marL="0" indent="0" algn="just">
              <a:buNone/>
            </a:pPr>
            <a:r>
              <a:rPr lang="en-US" sz="1600" dirty="0">
                <a:effectLst/>
                <a:ea typeface="Calibri" panose="020F0502020204030204" pitchFamily="34" charset="0"/>
              </a:rPr>
              <a:t>Experiment shows that deploying a smart hospital have a significant impact on the current diagnosis and treatment mode. The popularity and partial use of HIS (patient information system) has helped the hospital achieve a certain level of informatization. </a:t>
            </a:r>
            <a:r>
              <a:rPr lang="en-US" sz="1600" dirty="0">
                <a:effectLst/>
                <a:ea typeface="Calibri" panose="020F0502020204030204" pitchFamily="34" charset="0"/>
                <a:cs typeface="Arial" panose="020B0604020202020204" pitchFamily="34" charset="0"/>
              </a:rPr>
              <a:t>Some Key technologies of IoT includes:</a:t>
            </a:r>
          </a:p>
          <a:p>
            <a:pPr marL="342900" marR="0" lvl="0" indent="-342900" algn="just">
              <a:lnSpc>
                <a:spcPct val="107000"/>
              </a:lnSpc>
              <a:spcBef>
                <a:spcPts val="0"/>
              </a:spcBef>
              <a:spcAft>
                <a:spcPts val="0"/>
              </a:spcAft>
              <a:buFont typeface="Courier New" panose="02070309020205020404" pitchFamily="49" charset="0"/>
              <a:buChar char="o"/>
            </a:pPr>
            <a:r>
              <a:rPr lang="en-US" sz="1600" dirty="0">
                <a:effectLst/>
                <a:ea typeface="Calibri" panose="020F0502020204030204" pitchFamily="34" charset="0"/>
                <a:cs typeface="Arial" panose="020B0604020202020204" pitchFamily="34" charset="0"/>
              </a:rPr>
              <a:t>Internet Technology</a:t>
            </a:r>
          </a:p>
          <a:p>
            <a:pPr marL="342900" marR="0" lvl="0" indent="-342900" algn="just">
              <a:lnSpc>
                <a:spcPct val="107000"/>
              </a:lnSpc>
              <a:spcBef>
                <a:spcPts val="0"/>
              </a:spcBef>
              <a:spcAft>
                <a:spcPts val="0"/>
              </a:spcAft>
              <a:buFont typeface="Courier New" panose="02070309020205020404" pitchFamily="49" charset="0"/>
              <a:buChar char="o"/>
            </a:pPr>
            <a:r>
              <a:rPr lang="en-US" sz="1600" dirty="0">
                <a:effectLst/>
                <a:ea typeface="Calibri" panose="020F0502020204030204" pitchFamily="34" charset="0"/>
                <a:cs typeface="Arial" panose="020B0604020202020204" pitchFamily="34" charset="0"/>
              </a:rPr>
              <a:t>RFID Technology </a:t>
            </a:r>
          </a:p>
          <a:p>
            <a:pPr marL="342900" marR="0" lvl="0" indent="-342900" algn="just">
              <a:lnSpc>
                <a:spcPct val="107000"/>
              </a:lnSpc>
              <a:spcBef>
                <a:spcPts val="0"/>
              </a:spcBef>
              <a:spcAft>
                <a:spcPts val="0"/>
              </a:spcAft>
              <a:buFont typeface="Courier New" panose="02070309020205020404" pitchFamily="49" charset="0"/>
              <a:buChar char="o"/>
            </a:pPr>
            <a:r>
              <a:rPr lang="en-US" sz="1600" dirty="0">
                <a:effectLst/>
                <a:ea typeface="Calibri" panose="020F0502020204030204" pitchFamily="34" charset="0"/>
                <a:cs typeface="Arial" panose="020B0604020202020204" pitchFamily="34" charset="0"/>
              </a:rPr>
              <a:t>Sensor Network Technology</a:t>
            </a:r>
          </a:p>
          <a:p>
            <a:pPr marL="342900" indent="-342900" algn="just">
              <a:lnSpc>
                <a:spcPct val="107000"/>
              </a:lnSpc>
              <a:spcBef>
                <a:spcPts val="0"/>
              </a:spcBef>
              <a:buFont typeface="Courier New" panose="02070309020205020404" pitchFamily="49" charset="0"/>
              <a:buChar char="o"/>
            </a:pPr>
            <a:r>
              <a:rPr lang="en-US" sz="1600" dirty="0">
                <a:effectLst/>
                <a:ea typeface="Calibri" panose="020F0502020204030204" pitchFamily="34" charset="0"/>
                <a:cs typeface="Arial" panose="020B0604020202020204" pitchFamily="34" charset="0"/>
              </a:rPr>
              <a:t>Wireless Communication Technology</a:t>
            </a:r>
          </a:p>
          <a:p>
            <a:pPr marL="342900" marR="0" lvl="0" indent="-342900" algn="just">
              <a:lnSpc>
                <a:spcPct val="107000"/>
              </a:lnSpc>
              <a:spcBef>
                <a:spcPts val="0"/>
              </a:spcBef>
              <a:spcAft>
                <a:spcPts val="0"/>
              </a:spcAft>
              <a:buFont typeface="Courier New" panose="02070309020205020404" pitchFamily="49" charset="0"/>
              <a:buChar char="o"/>
            </a:pPr>
            <a:r>
              <a:rPr lang="en-US" sz="1600" dirty="0">
                <a:effectLst/>
                <a:ea typeface="Calibri" panose="020F0502020204030204" pitchFamily="34" charset="0"/>
                <a:cs typeface="Arial" panose="020B0604020202020204" pitchFamily="34" charset="0"/>
              </a:rPr>
              <a:t>Embedded Technology</a:t>
            </a:r>
          </a:p>
          <a:p>
            <a:pPr marL="0" marR="0" lvl="0" indent="0" algn="just">
              <a:lnSpc>
                <a:spcPct val="107000"/>
              </a:lnSpc>
              <a:spcBef>
                <a:spcPts val="0"/>
              </a:spcBef>
              <a:spcAft>
                <a:spcPts val="0"/>
              </a:spcAft>
              <a:buNone/>
            </a:pPr>
            <a:r>
              <a:rPr lang="en-US" sz="1600" dirty="0">
                <a:cs typeface="Arial" panose="020B0604020202020204" pitchFamily="34" charset="0"/>
              </a:rPr>
              <a:t>The architecture of smart hospital is shown in the picture.</a:t>
            </a:r>
            <a:endParaRPr lang="en-US" sz="1600" dirty="0"/>
          </a:p>
        </p:txBody>
      </p:sp>
      <p:pic>
        <p:nvPicPr>
          <p:cNvPr id="4" name="Picture 3">
            <a:extLst>
              <a:ext uri="{FF2B5EF4-FFF2-40B4-BE49-F238E27FC236}">
                <a16:creationId xmlns:a16="http://schemas.microsoft.com/office/drawing/2014/main" id="{C034A0AD-7FE5-4B48-890E-B2C048864900}"/>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96000" y="3149600"/>
            <a:ext cx="4355593" cy="3627120"/>
          </a:xfrm>
          <a:prstGeom prst="rect">
            <a:avLst/>
          </a:prstGeom>
          <a:noFill/>
          <a:ln>
            <a:noFill/>
          </a:ln>
        </p:spPr>
      </p:pic>
      <p:sp>
        <p:nvSpPr>
          <p:cNvPr id="5" name="Arrow: Right 4">
            <a:extLst>
              <a:ext uri="{FF2B5EF4-FFF2-40B4-BE49-F238E27FC236}">
                <a16:creationId xmlns:a16="http://schemas.microsoft.com/office/drawing/2014/main" id="{58390613-39CC-4522-BE24-3693FD87BE1C}"/>
              </a:ext>
            </a:extLst>
          </p:cNvPr>
          <p:cNvSpPr/>
          <p:nvPr/>
        </p:nvSpPr>
        <p:spPr>
          <a:xfrm>
            <a:off x="11128248" y="5794248"/>
            <a:ext cx="978408" cy="484632"/>
          </a:xfrm>
          <a:prstGeom prst="rightArrow">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043753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4A4C40-BF77-42AE-B075-6EE5DFB9D074}"/>
              </a:ext>
            </a:extLst>
          </p:cNvPr>
          <p:cNvSpPr>
            <a:spLocks noGrp="1"/>
          </p:cNvSpPr>
          <p:nvPr>
            <p:ph type="title"/>
          </p:nvPr>
        </p:nvSpPr>
        <p:spPr/>
        <p:txBody>
          <a:bodyPr/>
          <a:lstStyle/>
          <a:p>
            <a:pPr algn="ctr"/>
            <a:r>
              <a:rPr lang="en-US" dirty="0"/>
              <a:t>Smart hospital based on internet of things</a:t>
            </a:r>
          </a:p>
        </p:txBody>
      </p:sp>
      <p:pic>
        <p:nvPicPr>
          <p:cNvPr id="4" name="Content Placeholder 3">
            <a:extLst>
              <a:ext uri="{FF2B5EF4-FFF2-40B4-BE49-F238E27FC236}">
                <a16:creationId xmlns:a16="http://schemas.microsoft.com/office/drawing/2014/main" id="{20ACA6C9-0447-4BC9-B68D-51F7280AD814}"/>
              </a:ext>
            </a:extLst>
          </p:cNvPr>
          <p:cNvPicPr>
            <a:picLocks noGrp="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146390" y="2120900"/>
            <a:ext cx="5905570" cy="4051300"/>
          </a:xfrm>
          <a:prstGeom prst="rect">
            <a:avLst/>
          </a:prstGeom>
          <a:noFill/>
          <a:ln>
            <a:noFill/>
          </a:ln>
        </p:spPr>
      </p:pic>
    </p:spTree>
    <p:extLst>
      <p:ext uri="{BB962C8B-B14F-4D97-AF65-F5344CB8AC3E}">
        <p14:creationId xmlns:p14="http://schemas.microsoft.com/office/powerpoint/2010/main" val="25378424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1C7FF924-8DA0-4BE9-8C7E-095B0EC13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66502" y="0"/>
            <a:ext cx="6125497" cy="6857999"/>
          </a:xfrm>
          <a:prstGeom prst="rect">
            <a:avLst/>
          </a:prstGeom>
          <a:blipFill dpi="0" rotWithShape="1">
            <a:blip r:embed="rId3">
              <a:alphaModFix amt="60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8A3BA8F-92FE-4B61-8511-7828B8430386}"/>
              </a:ext>
            </a:extLst>
          </p:cNvPr>
          <p:cNvSpPr>
            <a:spLocks noGrp="1"/>
          </p:cNvSpPr>
          <p:nvPr>
            <p:ph type="title"/>
          </p:nvPr>
        </p:nvSpPr>
        <p:spPr>
          <a:xfrm>
            <a:off x="6508955" y="59201"/>
            <a:ext cx="5299586" cy="1609344"/>
          </a:xfrm>
          <a:ln>
            <a:noFill/>
          </a:ln>
        </p:spPr>
        <p:txBody>
          <a:bodyPr>
            <a:normAutofit/>
          </a:bodyPr>
          <a:lstStyle/>
          <a:p>
            <a:r>
              <a:rPr lang="en-US" sz="4000" dirty="0"/>
              <a:t>Building a smart hospital using </a:t>
            </a:r>
            <a:r>
              <a:rPr lang="en-US" sz="4000" dirty="0" err="1"/>
              <a:t>rfid</a:t>
            </a:r>
            <a:r>
              <a:rPr lang="en-US" sz="4000" dirty="0"/>
              <a:t> technologies</a:t>
            </a:r>
          </a:p>
        </p:txBody>
      </p:sp>
      <p:pic>
        <p:nvPicPr>
          <p:cNvPr id="2050" name="Picture 2" descr="Omnia Technologies on Twitter: &amp;quot;#RFID plays a big role in #Healthcare  #Management. ☆ Patient Safety ☆ Inventory Control ☆ Quality Control ☆  Personnel Management #uhf #identification #frequency #accesscontrol  #automatic #tracking #automation #rfidtag #">
            <a:extLst>
              <a:ext uri="{FF2B5EF4-FFF2-40B4-BE49-F238E27FC236}">
                <a16:creationId xmlns:a16="http://schemas.microsoft.com/office/drawing/2014/main" id="{9C01FD1E-FFC0-4BF2-80D3-7FC4B582EBCE}"/>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633999" y="1293287"/>
            <a:ext cx="5112461" cy="4281686"/>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9B22D4DD-62A5-4F3B-99AF-48B33BA2F416}"/>
              </a:ext>
            </a:extLst>
          </p:cNvPr>
          <p:cNvSpPr>
            <a:spLocks noGrp="1"/>
          </p:cNvSpPr>
          <p:nvPr>
            <p:ph idx="1"/>
          </p:nvPr>
        </p:nvSpPr>
        <p:spPr>
          <a:xfrm>
            <a:off x="6096000" y="1668545"/>
            <a:ext cx="6125497" cy="5316718"/>
          </a:xfrm>
        </p:spPr>
        <p:txBody>
          <a:bodyPr>
            <a:normAutofit/>
          </a:bodyPr>
          <a:lstStyle/>
          <a:p>
            <a:pPr marL="0" indent="0" algn="just">
              <a:buNone/>
            </a:pPr>
            <a:r>
              <a:rPr lang="en-US" sz="1400" dirty="0">
                <a:effectLst/>
                <a:ea typeface="Calibri" panose="020F0502020204030204" pitchFamily="34" charset="0"/>
              </a:rPr>
              <a:t>RFID (Radio Frequency Identification) is a technique for remotely storing and retrieving data via RFID tags or transponders. An RFID tag is a small object that can be applied to or inserted into a product, such as an adhesive sticker. </a:t>
            </a:r>
            <a:r>
              <a:rPr lang="en-US" sz="1400" dirty="0">
                <a:effectLst/>
                <a:ea typeface="Calibri" panose="020F0502020204030204" pitchFamily="34" charset="0"/>
                <a:cs typeface="Arial" panose="020B0604020202020204" pitchFamily="34" charset="0"/>
              </a:rPr>
              <a:t>Many of the facilities' properties and performers must be "tagged":</a:t>
            </a:r>
          </a:p>
          <a:p>
            <a:pPr marL="342900" marR="0" lvl="0" indent="-342900" algn="just">
              <a:spcBef>
                <a:spcPts val="0"/>
              </a:spcBef>
              <a:spcAft>
                <a:spcPts val="0"/>
              </a:spcAft>
              <a:buFont typeface="Courier New" panose="02070309020205020404" pitchFamily="49" charset="0"/>
              <a:buChar char="o"/>
            </a:pPr>
            <a:r>
              <a:rPr lang="en-US" sz="1400" dirty="0">
                <a:effectLst/>
                <a:ea typeface="Calibri" panose="020F0502020204030204" pitchFamily="34" charset="0"/>
                <a:cs typeface="Arial" panose="020B0604020202020204" pitchFamily="34" charset="0"/>
              </a:rPr>
              <a:t>RFID tags must be embedded in medical equipment.</a:t>
            </a:r>
          </a:p>
          <a:p>
            <a:pPr marL="342900" marR="0" lvl="0" indent="-342900" algn="just">
              <a:spcBef>
                <a:spcPts val="0"/>
              </a:spcBef>
              <a:spcAft>
                <a:spcPts val="0"/>
              </a:spcAft>
              <a:buFont typeface="Courier New" panose="02070309020205020404" pitchFamily="49" charset="0"/>
              <a:buChar char="o"/>
            </a:pPr>
            <a:r>
              <a:rPr lang="en-US" sz="1400" dirty="0">
                <a:effectLst/>
                <a:ea typeface="Calibri" panose="020F0502020204030204" pitchFamily="34" charset="0"/>
                <a:cs typeface="Arial" panose="020B0604020202020204" pitchFamily="34" charset="0"/>
              </a:rPr>
              <a:t>Physicians, nurses, caregivers, and other employees wear a "smart badge" with their employee ID number stored on it.</a:t>
            </a:r>
          </a:p>
          <a:p>
            <a:pPr marL="342900" marR="0" lvl="0" indent="-342900" algn="just">
              <a:spcBef>
                <a:spcPts val="0"/>
              </a:spcBef>
              <a:spcAft>
                <a:spcPts val="0"/>
              </a:spcAft>
              <a:buFont typeface="Courier New" panose="02070309020205020404" pitchFamily="49" charset="0"/>
              <a:buChar char="o"/>
            </a:pPr>
            <a:r>
              <a:rPr lang="en-US" sz="1400" dirty="0">
                <a:effectLst/>
                <a:ea typeface="Calibri" panose="020F0502020204030204" pitchFamily="34" charset="0"/>
                <a:cs typeface="Arial" panose="020B0604020202020204" pitchFamily="34" charset="0"/>
              </a:rPr>
              <a:t>Each patient is given a wristband with an embedded RFID tag that contains a unique identifier as well as some personal information.</a:t>
            </a:r>
          </a:p>
          <a:p>
            <a:pPr marL="342900" marR="0" lvl="0" indent="-342900" algn="just">
              <a:spcBef>
                <a:spcPts val="0"/>
              </a:spcBef>
              <a:spcAft>
                <a:spcPts val="0"/>
              </a:spcAft>
              <a:buFont typeface="Courier New" panose="02070309020205020404" pitchFamily="49" charset="0"/>
              <a:buChar char="o"/>
            </a:pPr>
            <a:r>
              <a:rPr lang="en-US" sz="1400" dirty="0">
                <a:effectLst/>
                <a:ea typeface="Calibri" panose="020F0502020204030204" pitchFamily="34" charset="0"/>
                <a:cs typeface="Arial" panose="020B0604020202020204" pitchFamily="34" charset="0"/>
              </a:rPr>
              <a:t>Self-adhesive RFID labels with a specific number are attached to all of the patients' medical records and other relevant documents.</a:t>
            </a:r>
          </a:p>
          <a:p>
            <a:pPr marL="342900" marR="0" lvl="0" indent="-342900" algn="just">
              <a:spcBef>
                <a:spcPts val="0"/>
              </a:spcBef>
              <a:spcAft>
                <a:spcPts val="0"/>
              </a:spcAft>
              <a:buFont typeface="Courier New" panose="02070309020205020404" pitchFamily="49" charset="0"/>
              <a:buChar char="o"/>
            </a:pPr>
            <a:r>
              <a:rPr lang="en-US" sz="1400" dirty="0">
                <a:effectLst/>
                <a:ea typeface="Calibri" panose="020F0502020204030204" pitchFamily="34" charset="0"/>
                <a:cs typeface="Arial" panose="020B0604020202020204" pitchFamily="34" charset="0"/>
              </a:rPr>
              <a:t>RFID stickers can be seen on blister packs and other drug packets.</a:t>
            </a:r>
          </a:p>
          <a:p>
            <a:pPr marL="342900" marR="0" lvl="0" indent="-342900" algn="just">
              <a:spcBef>
                <a:spcPts val="0"/>
              </a:spcBef>
              <a:spcAft>
                <a:spcPts val="0"/>
              </a:spcAft>
              <a:buFont typeface="Courier New" panose="02070309020205020404" pitchFamily="49" charset="0"/>
              <a:buChar char="o"/>
            </a:pPr>
            <a:r>
              <a:rPr lang="en-US" sz="1400" dirty="0">
                <a:effectLst/>
                <a:ea typeface="Calibri" panose="020F0502020204030204" pitchFamily="34" charset="0"/>
                <a:cs typeface="Arial" panose="020B0604020202020204" pitchFamily="34" charset="0"/>
              </a:rPr>
              <a:t>A self-adhesive RFID label with a unique identifier, the hospital tracking code, and some relevant details about the contained type of blood is attached to the blood bags.</a:t>
            </a:r>
          </a:p>
          <a:p>
            <a:pPr marL="342900" marR="0" lvl="0" indent="-342900" algn="just">
              <a:spcBef>
                <a:spcPts val="0"/>
              </a:spcBef>
              <a:spcAft>
                <a:spcPts val="800"/>
              </a:spcAft>
              <a:buFont typeface="Courier New" panose="02070309020205020404" pitchFamily="49" charset="0"/>
              <a:buChar char="o"/>
            </a:pPr>
            <a:r>
              <a:rPr lang="en-US" sz="1400" dirty="0">
                <a:effectLst/>
                <a:ea typeface="Calibri" panose="020F0502020204030204" pitchFamily="34" charset="0"/>
                <a:cs typeface="Arial" panose="020B0604020202020204" pitchFamily="34" charset="0"/>
              </a:rPr>
              <a:t>RFID readers are also strategically located in the hospital.</a:t>
            </a:r>
          </a:p>
          <a:p>
            <a:pPr marL="0" marR="0" lvl="0" indent="0" algn="just" rtl="0">
              <a:spcBef>
                <a:spcPts val="0"/>
              </a:spcBef>
              <a:spcAft>
                <a:spcPts val="0"/>
              </a:spcAft>
              <a:buNone/>
            </a:pPr>
            <a:r>
              <a:rPr lang="en-US" sz="1400" dirty="0">
                <a:effectLst/>
                <a:ea typeface="Calibri" panose="020F0502020204030204" pitchFamily="34" charset="0"/>
                <a:cs typeface="Arial" panose="020B0604020202020204" pitchFamily="34" charset="0"/>
              </a:rPr>
              <a:t>Some of the use Cases in a Smart Hospital: It provides the most up-to-date information on RFID technologies used in healthcare applications.</a:t>
            </a:r>
          </a:p>
          <a:p>
            <a:pPr marL="342900" marR="0" lvl="0" indent="-342900" algn="just">
              <a:spcBef>
                <a:spcPts val="0"/>
              </a:spcBef>
              <a:spcAft>
                <a:spcPts val="0"/>
              </a:spcAft>
              <a:buFont typeface="Courier New" panose="02070309020205020404" pitchFamily="49" charset="0"/>
              <a:buChar char="o"/>
            </a:pPr>
            <a:r>
              <a:rPr lang="en-US" sz="1400" dirty="0">
                <a:effectLst/>
                <a:ea typeface="Calibri" panose="020F0502020204030204" pitchFamily="34" charset="0"/>
                <a:cs typeface="Arial" panose="020B0604020202020204" pitchFamily="34" charset="0"/>
              </a:rPr>
              <a:t>Patient Identification </a:t>
            </a:r>
          </a:p>
          <a:p>
            <a:pPr marL="342900" marR="0" lvl="0" indent="-342900" algn="just">
              <a:spcBef>
                <a:spcPts val="0"/>
              </a:spcBef>
              <a:spcAft>
                <a:spcPts val="0"/>
              </a:spcAft>
              <a:buFont typeface="Courier New" panose="02070309020205020404" pitchFamily="49" charset="0"/>
              <a:buChar char="o"/>
            </a:pPr>
            <a:r>
              <a:rPr lang="en-US" sz="1400" dirty="0">
                <a:effectLst/>
                <a:ea typeface="Calibri" panose="020F0502020204030204" pitchFamily="34" charset="0"/>
                <a:cs typeface="Arial" panose="020B0604020202020204" pitchFamily="34" charset="0"/>
              </a:rPr>
              <a:t>Blood Tracking</a:t>
            </a:r>
          </a:p>
          <a:p>
            <a:pPr marL="0" indent="0">
              <a:buNone/>
            </a:pPr>
            <a:endParaRPr lang="en-US" sz="1100" dirty="0"/>
          </a:p>
        </p:txBody>
      </p:sp>
      <p:grpSp>
        <p:nvGrpSpPr>
          <p:cNvPr id="73" name="Group 72">
            <a:extLst>
              <a:ext uri="{FF2B5EF4-FFF2-40B4-BE49-F238E27FC236}">
                <a16:creationId xmlns:a16="http://schemas.microsoft.com/office/drawing/2014/main" id="{5029B4A8-2CF0-48DC-B29E-F3B62EDDC44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74" name="Oval 73">
              <a:extLst>
                <a:ext uri="{FF2B5EF4-FFF2-40B4-BE49-F238E27FC236}">
                  <a16:creationId xmlns:a16="http://schemas.microsoft.com/office/drawing/2014/main" id="{F71DA811-F7AE-460D-9891-57F221994B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6">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75" name="Oval 74">
              <a:extLst>
                <a:ext uri="{FF2B5EF4-FFF2-40B4-BE49-F238E27FC236}">
                  <a16:creationId xmlns:a16="http://schemas.microsoft.com/office/drawing/2014/main" id="{3747795E-BBFD-44B4-892D-2054745A84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Tree>
    <p:extLst>
      <p:ext uri="{BB962C8B-B14F-4D97-AF65-F5344CB8AC3E}">
        <p14:creationId xmlns:p14="http://schemas.microsoft.com/office/powerpoint/2010/main" val="28779478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F3AF35CD-DA30-4E34-B0F3-32C27766DA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36310" y="0"/>
            <a:ext cx="435568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F9A88C3-3FD8-4048-A5A4-88824B6531F3}"/>
              </a:ext>
            </a:extLst>
          </p:cNvPr>
          <p:cNvSpPr>
            <a:spLocks noGrp="1"/>
          </p:cNvSpPr>
          <p:nvPr>
            <p:ph type="title"/>
          </p:nvPr>
        </p:nvSpPr>
        <p:spPr>
          <a:xfrm>
            <a:off x="8156350" y="484632"/>
            <a:ext cx="3544035" cy="572008"/>
          </a:xfrm>
          <a:ln>
            <a:noFill/>
          </a:ln>
        </p:spPr>
        <p:txBody>
          <a:bodyPr>
            <a:normAutofit fontScale="90000"/>
          </a:bodyPr>
          <a:lstStyle/>
          <a:p>
            <a:pPr algn="ctr"/>
            <a:r>
              <a:rPr lang="en-US" sz="3200" dirty="0"/>
              <a:t>Smart hospital emergency system</a:t>
            </a:r>
          </a:p>
        </p:txBody>
      </p:sp>
      <p:pic>
        <p:nvPicPr>
          <p:cNvPr id="14" name="Picture 13">
            <a:extLst>
              <a:ext uri="{FF2B5EF4-FFF2-40B4-BE49-F238E27FC236}">
                <a16:creationId xmlns:a16="http://schemas.microsoft.com/office/drawing/2014/main" id="{238A06EA-3491-4A3C-952A-13438BD6111B}"/>
              </a:ext>
            </a:extLst>
          </p:cNvPr>
          <p:cNvPicPr/>
          <p:nvPr/>
        </p:nvPicPr>
        <p:blipFill>
          <a:blip r:embed="rId4">
            <a:extLst>
              <a:ext uri="{28A0092B-C50C-407E-A947-70E740481C1C}">
                <a14:useLocalDpi xmlns:a14="http://schemas.microsoft.com/office/drawing/2010/main" val="0"/>
              </a:ext>
            </a:extLst>
          </a:blip>
          <a:stretch>
            <a:fillRect/>
          </a:stretch>
        </p:blipFill>
        <p:spPr bwMode="auto">
          <a:xfrm>
            <a:off x="633999" y="1799592"/>
            <a:ext cx="6882269" cy="3269076"/>
          </a:xfrm>
          <a:prstGeom prst="rect">
            <a:avLst/>
          </a:prstGeom>
          <a:noFill/>
        </p:spPr>
      </p:pic>
      <p:sp>
        <p:nvSpPr>
          <p:cNvPr id="3" name="Content Placeholder 2">
            <a:extLst>
              <a:ext uri="{FF2B5EF4-FFF2-40B4-BE49-F238E27FC236}">
                <a16:creationId xmlns:a16="http://schemas.microsoft.com/office/drawing/2014/main" id="{A8045F39-F05D-474B-947E-F6753C43CCC1}"/>
              </a:ext>
            </a:extLst>
          </p:cNvPr>
          <p:cNvSpPr>
            <a:spLocks noGrp="1"/>
          </p:cNvSpPr>
          <p:nvPr>
            <p:ph idx="1"/>
          </p:nvPr>
        </p:nvSpPr>
        <p:spPr>
          <a:xfrm>
            <a:off x="7836309" y="1168399"/>
            <a:ext cx="4355689" cy="4981689"/>
          </a:xfrm>
        </p:spPr>
        <p:txBody>
          <a:bodyPr>
            <a:noAutofit/>
          </a:bodyPr>
          <a:lstStyle/>
          <a:p>
            <a:pPr marL="0" indent="0" algn="just">
              <a:buNone/>
            </a:pPr>
            <a:r>
              <a:rPr lang="en-US" sz="1400" dirty="0">
                <a:effectLst/>
                <a:ea typeface="Calibri" panose="020F0502020204030204" pitchFamily="34" charset="0"/>
                <a:cs typeface="TimesNewRomanPSMT"/>
              </a:rPr>
              <a:t>A new framework called Smart Hospital Emergency System is suggested in this paper (SHES).SHES key goal is to save lives by enhancing contact between patients and emergency responders. SHES aims to improve emergency communication throughput while reducing emergency call system problems and making the emergency response process more effective by using the latest technology and algorithms. </a:t>
            </a:r>
          </a:p>
          <a:p>
            <a:pPr marL="0" indent="0" algn="just">
              <a:buNone/>
            </a:pPr>
            <a:r>
              <a:rPr lang="en-US" sz="1400" dirty="0">
                <a:effectLst/>
                <a:ea typeface="Calibri" panose="020F0502020204030204" pitchFamily="34" charset="0"/>
                <a:cs typeface="Arial" panose="020B0604020202020204" pitchFamily="34" charset="0"/>
              </a:rPr>
              <a:t>The flowchart depicts the method of requesting an ambulance, in which the SHES application first determines whether the patient is a first-time user or not. If this is a first-time user, registration is required. Additionally, since users' mobile locations can be traced, this may aid in the prevention of malicious requests. As a result, all of this information is sent over the internet(5G,4G or Wi-Fi) to data centers, where it is processed and made available for use/access by approved healthcare providers. </a:t>
            </a:r>
          </a:p>
          <a:p>
            <a:pPr marL="0" indent="0" algn="just">
              <a:buNone/>
            </a:pPr>
            <a:r>
              <a:rPr lang="en-US" sz="1400" dirty="0">
                <a:effectLst/>
                <a:ea typeface="Calibri" panose="020F0502020204030204" pitchFamily="34" charset="0"/>
                <a:cs typeface="Arial" panose="020B0604020202020204" pitchFamily="34" charset="0"/>
              </a:rPr>
              <a:t>Finally, to view patient requests, a web-platform is linked to the data center. </a:t>
            </a:r>
            <a:endParaRPr lang="en-US" sz="1400" dirty="0"/>
          </a:p>
        </p:txBody>
      </p:sp>
      <p:grpSp>
        <p:nvGrpSpPr>
          <p:cNvPr id="21" name="Group 20">
            <a:extLst>
              <a:ext uri="{FF2B5EF4-FFF2-40B4-BE49-F238E27FC236}">
                <a16:creationId xmlns:a16="http://schemas.microsoft.com/office/drawing/2014/main" id="{BCFC42DC-2C46-47C4-BC61-530557385DB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22" name="Oval 21">
              <a:extLst>
                <a:ext uri="{FF2B5EF4-FFF2-40B4-BE49-F238E27FC236}">
                  <a16:creationId xmlns:a16="http://schemas.microsoft.com/office/drawing/2014/main" id="{54B91A37-AA1F-4966-8ACF-93023547DA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5">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23" name="Oval 22">
              <a:extLst>
                <a:ext uri="{FF2B5EF4-FFF2-40B4-BE49-F238E27FC236}">
                  <a16:creationId xmlns:a16="http://schemas.microsoft.com/office/drawing/2014/main" id="{17B17AC5-0931-432F-9A4A-DDCFAA010A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10" name="Arrow: Right 9">
            <a:extLst>
              <a:ext uri="{FF2B5EF4-FFF2-40B4-BE49-F238E27FC236}">
                <a16:creationId xmlns:a16="http://schemas.microsoft.com/office/drawing/2014/main" id="{F6E7D307-1399-4372-AA76-DEA0B1F85FAF}"/>
              </a:ext>
            </a:extLst>
          </p:cNvPr>
          <p:cNvSpPr/>
          <p:nvPr/>
        </p:nvSpPr>
        <p:spPr>
          <a:xfrm>
            <a:off x="10284968" y="6264582"/>
            <a:ext cx="978408" cy="484632"/>
          </a:xfrm>
          <a:prstGeom prst="rightArrow">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729526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9C8D586-1ECD-4981-BED2-97336112C0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999"/>
          </a:xfrm>
          <a:prstGeom prst="rect">
            <a:avLst/>
          </a:prstGeom>
          <a:blipFill dpi="0" rotWithShape="1">
            <a:blip r:embed="rId2">
              <a:alphaModFix amt="60000"/>
              <a:lum bright="70000" contrast="-70000"/>
              <a:extLs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4BBE3B6-4EB7-4457-9236-AC0C6D0C8960}"/>
              </a:ext>
            </a:extLst>
          </p:cNvPr>
          <p:cNvSpPr>
            <a:spLocks noGrp="1"/>
          </p:cNvSpPr>
          <p:nvPr>
            <p:ph type="title"/>
          </p:nvPr>
        </p:nvSpPr>
        <p:spPr>
          <a:xfrm>
            <a:off x="6400800" y="484632"/>
            <a:ext cx="5299586" cy="1609344"/>
          </a:xfrm>
          <a:ln>
            <a:noFill/>
          </a:ln>
        </p:spPr>
        <p:txBody>
          <a:bodyPr>
            <a:normAutofit/>
          </a:bodyPr>
          <a:lstStyle/>
          <a:p>
            <a:pPr algn="ctr"/>
            <a:r>
              <a:rPr lang="en-US" sz="4000" dirty="0"/>
              <a:t>Smart hospital emergency system</a:t>
            </a:r>
          </a:p>
        </p:txBody>
      </p:sp>
      <p:pic>
        <p:nvPicPr>
          <p:cNvPr id="4" name="Picture 3">
            <a:extLst>
              <a:ext uri="{FF2B5EF4-FFF2-40B4-BE49-F238E27FC236}">
                <a16:creationId xmlns:a16="http://schemas.microsoft.com/office/drawing/2014/main" id="{1DAB4F69-99D9-4325-A1F9-6FE0C783C01B}"/>
              </a:ext>
            </a:extLst>
          </p:cNvPr>
          <p:cNvPicPr/>
          <p:nvPr/>
        </p:nvPicPr>
        <p:blipFill rotWithShape="1">
          <a:blip r:embed="rId3">
            <a:extLst>
              <a:ext uri="{28A0092B-C50C-407E-A947-70E740481C1C}">
                <a14:useLocalDpi xmlns:a14="http://schemas.microsoft.com/office/drawing/2010/main" val="0"/>
              </a:ext>
            </a:extLst>
          </a:blip>
          <a:srcRect l="2792"/>
          <a:stretch/>
        </p:blipFill>
        <p:spPr bwMode="auto">
          <a:xfrm>
            <a:off x="333075" y="162631"/>
            <a:ext cx="5576109" cy="6096243"/>
          </a:xfrm>
          <a:prstGeom prst="rect">
            <a:avLst/>
          </a:prstGeom>
          <a:noFill/>
        </p:spPr>
      </p:pic>
      <p:sp>
        <p:nvSpPr>
          <p:cNvPr id="3" name="Content Placeholder 2">
            <a:extLst>
              <a:ext uri="{FF2B5EF4-FFF2-40B4-BE49-F238E27FC236}">
                <a16:creationId xmlns:a16="http://schemas.microsoft.com/office/drawing/2014/main" id="{6F24E921-799D-43BF-98B0-62457FF087AC}"/>
              </a:ext>
            </a:extLst>
          </p:cNvPr>
          <p:cNvSpPr>
            <a:spLocks noGrp="1"/>
          </p:cNvSpPr>
          <p:nvPr>
            <p:ph idx="1"/>
          </p:nvPr>
        </p:nvSpPr>
        <p:spPr>
          <a:xfrm>
            <a:off x="6400799" y="2121408"/>
            <a:ext cx="5299585" cy="4050792"/>
          </a:xfrm>
        </p:spPr>
        <p:txBody>
          <a:bodyPr>
            <a:normAutofit/>
          </a:bodyPr>
          <a:lstStyle/>
          <a:p>
            <a:pPr marL="0" indent="0" algn="just">
              <a:spcBef>
                <a:spcPts val="0"/>
              </a:spcBef>
              <a:spcAft>
                <a:spcPts val="1000"/>
              </a:spcAft>
              <a:buNone/>
            </a:pPr>
            <a:r>
              <a:rPr lang="en-US" dirty="0">
                <a:effectLst/>
                <a:ea typeface="Calibri" panose="020F0502020204030204" pitchFamily="34" charset="0"/>
                <a:cs typeface="Arial" panose="020B0604020202020204" pitchFamily="34" charset="0"/>
              </a:rPr>
              <a:t>SHES is a mobile-based program that connects to the hospital network (i.e., the emergency and injury unit) and responds to patient inquiries as well as requests for ambulance services. The app can mostly be used for one of two purposes: either to order an ambulance in an emergency or to keep track of a patient's symptoms on a daily basis (such as blood pressure, heart-rate and etc.). The SHES architecture is depicted in </a:t>
            </a:r>
            <a:r>
              <a:rPr lang="en-US" dirty="0">
                <a:ea typeface="Calibri" panose="020F0502020204030204" pitchFamily="34" charset="0"/>
                <a:cs typeface="Arial" panose="020B0604020202020204" pitchFamily="34" charset="0"/>
              </a:rPr>
              <a:t>following </a:t>
            </a:r>
            <a:r>
              <a:rPr lang="en-US" dirty="0">
                <a:effectLst/>
                <a:ea typeface="Calibri" panose="020F0502020204030204" pitchFamily="34" charset="0"/>
                <a:cs typeface="Arial" panose="020B0604020202020204" pitchFamily="34" charset="0"/>
              </a:rPr>
              <a:t>Figure.</a:t>
            </a:r>
          </a:p>
        </p:txBody>
      </p:sp>
      <p:grpSp>
        <p:nvGrpSpPr>
          <p:cNvPr id="11" name="Group 10">
            <a:extLst>
              <a:ext uri="{FF2B5EF4-FFF2-40B4-BE49-F238E27FC236}">
                <a16:creationId xmlns:a16="http://schemas.microsoft.com/office/drawing/2014/main" id="{AF001A23-2767-4A31-BD30-56112DE9527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12" name="Oval 11">
              <a:extLst>
                <a:ext uri="{FF2B5EF4-FFF2-40B4-BE49-F238E27FC236}">
                  <a16:creationId xmlns:a16="http://schemas.microsoft.com/office/drawing/2014/main" id="{C6BD30CE-7C6B-4C5B-8206-2A912062D6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4">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3" name="Oval 12">
              <a:extLst>
                <a:ext uri="{FF2B5EF4-FFF2-40B4-BE49-F238E27FC236}">
                  <a16:creationId xmlns:a16="http://schemas.microsoft.com/office/drawing/2014/main" id="{7FA45EC6-AD58-4CAF-846D-46D82B614D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Tree>
    <p:extLst>
      <p:ext uri="{BB962C8B-B14F-4D97-AF65-F5344CB8AC3E}">
        <p14:creationId xmlns:p14="http://schemas.microsoft.com/office/powerpoint/2010/main" val="22051679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5" name="Rectangle 134">
            <a:extLst>
              <a:ext uri="{FF2B5EF4-FFF2-40B4-BE49-F238E27FC236}">
                <a16:creationId xmlns:a16="http://schemas.microsoft.com/office/drawing/2014/main" id="{5C28659E-412C-4600-B45E-BAE370BC2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Electronic Timing Reminder Medicine Boxes Alarm Timer Pills Multifunctional Smart  Pill Box Hot 4 buy on ZoodMall. Electronic Timing Reminder Medicine Boxes  Alarm Timer Pills Multifunctional Smart Pill Box Hot 4: best">
            <a:extLst>
              <a:ext uri="{FF2B5EF4-FFF2-40B4-BE49-F238E27FC236}">
                <a16:creationId xmlns:a16="http://schemas.microsoft.com/office/drawing/2014/main" id="{8A88E51C-1F85-40AC-86B4-51F268B02BC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8882" b="28093"/>
          <a:stretch/>
        </p:blipFill>
        <p:spPr bwMode="auto">
          <a:xfrm>
            <a:off x="20" y="10"/>
            <a:ext cx="12191980" cy="6857989"/>
          </a:xfrm>
          <a:prstGeom prst="rect">
            <a:avLst/>
          </a:prstGeom>
          <a:noFill/>
          <a:extLst>
            <a:ext uri="{909E8E84-426E-40DD-AFC4-6F175D3DCCD1}">
              <a14:hiddenFill xmlns:a14="http://schemas.microsoft.com/office/drawing/2010/main">
                <a:solidFill>
                  <a:srgbClr val="FFFFFF"/>
                </a:solidFill>
              </a14:hiddenFill>
            </a:ext>
          </a:extLst>
        </p:spPr>
      </p:pic>
      <p:sp>
        <p:nvSpPr>
          <p:cNvPr id="137" name="Rectangle 136">
            <a:extLst>
              <a:ext uri="{FF2B5EF4-FFF2-40B4-BE49-F238E27FC236}">
                <a16:creationId xmlns:a16="http://schemas.microsoft.com/office/drawing/2014/main" id="{AE95896B-6905-4618-A7DF-DED8A61FBC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7999"/>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Rectangle 138">
            <a:extLst>
              <a:ext uri="{FF2B5EF4-FFF2-40B4-BE49-F238E27FC236}">
                <a16:creationId xmlns:a16="http://schemas.microsoft.com/office/drawing/2014/main" id="{7748BD8C-4984-4138-94CA-2DC5F39DC3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blipFill dpi="0" rotWithShape="1">
            <a:blip r:embed="rId3">
              <a:alphaModFix amt="30000"/>
              <a:duotone>
                <a:prstClr val="black"/>
                <a:schemeClr val="accent1">
                  <a:tint val="45000"/>
                  <a:satMod val="400000"/>
                </a:schemeClr>
              </a:duotone>
              <a:extLst>
                <a:ext uri="{BEBA8EAE-BF5A-486C-A8C5-ECC9F3942E4B}">
                  <a14:imgProps xmlns:a14="http://schemas.microsoft.com/office/drawing/2010/main">
                    <a14:imgLayer r:embed="rId4">
                      <a14:imgEffect>
                        <a14:sharpenSoften amount="61000"/>
                      </a14:imgEffect>
                      <a14:imgEffect>
                        <a14:brightnessContrast bright="-25000" contrast="20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2840C3A-7F60-41E9-BB40-A0D333CB2924}"/>
              </a:ext>
            </a:extLst>
          </p:cNvPr>
          <p:cNvSpPr>
            <a:spLocks noGrp="1"/>
          </p:cNvSpPr>
          <p:nvPr>
            <p:ph type="ctrTitle"/>
          </p:nvPr>
        </p:nvSpPr>
        <p:spPr>
          <a:xfrm>
            <a:off x="1051560" y="1432223"/>
            <a:ext cx="9966960" cy="3035808"/>
          </a:xfrm>
        </p:spPr>
        <p:txBody>
          <a:bodyPr anchor="b">
            <a:normAutofit/>
          </a:bodyPr>
          <a:lstStyle/>
          <a:p>
            <a:pPr algn="ctr"/>
            <a:r>
              <a:rPr lang="en-US" sz="7400" dirty="0">
                <a:solidFill>
                  <a:srgbClr val="FFFFFF"/>
                </a:solidFill>
              </a:rPr>
              <a:t>Applications of satellite for smart city in the field of smart MEDICINE</a:t>
            </a:r>
          </a:p>
        </p:txBody>
      </p:sp>
      <p:sp>
        <p:nvSpPr>
          <p:cNvPr id="3" name="Subtitle 2">
            <a:extLst>
              <a:ext uri="{FF2B5EF4-FFF2-40B4-BE49-F238E27FC236}">
                <a16:creationId xmlns:a16="http://schemas.microsoft.com/office/drawing/2014/main" id="{A5D6C28F-7513-425B-84AA-569ED31DD548}"/>
              </a:ext>
            </a:extLst>
          </p:cNvPr>
          <p:cNvSpPr>
            <a:spLocks noGrp="1"/>
          </p:cNvSpPr>
          <p:nvPr>
            <p:ph type="subTitle" idx="1"/>
          </p:nvPr>
        </p:nvSpPr>
        <p:spPr>
          <a:xfrm>
            <a:off x="1069848" y="4389120"/>
            <a:ext cx="7891272" cy="1069848"/>
          </a:xfrm>
        </p:spPr>
        <p:txBody>
          <a:bodyPr>
            <a:normAutofit/>
          </a:bodyPr>
          <a:lstStyle/>
          <a:p>
            <a:endParaRPr lang="en-US">
              <a:solidFill>
                <a:srgbClr val="FFFFFF"/>
              </a:solidFill>
            </a:endParaRPr>
          </a:p>
        </p:txBody>
      </p:sp>
    </p:spTree>
    <p:extLst>
      <p:ext uri="{BB962C8B-B14F-4D97-AF65-F5344CB8AC3E}">
        <p14:creationId xmlns:p14="http://schemas.microsoft.com/office/powerpoint/2010/main" val="131094125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AF3288-938D-4B7C-BEDA-51AED695BDBB}"/>
              </a:ext>
            </a:extLst>
          </p:cNvPr>
          <p:cNvSpPr>
            <a:spLocks noGrp="1"/>
          </p:cNvSpPr>
          <p:nvPr>
            <p:ph type="title"/>
          </p:nvPr>
        </p:nvSpPr>
        <p:spPr/>
        <p:txBody>
          <a:bodyPr>
            <a:normAutofit/>
          </a:bodyPr>
          <a:lstStyle/>
          <a:p>
            <a:pPr algn="ctr"/>
            <a:r>
              <a:rPr lang="en-US" sz="4800" dirty="0"/>
              <a:t>SMART HEALTHCARE AND SMART medicine</a:t>
            </a:r>
          </a:p>
        </p:txBody>
      </p:sp>
      <p:sp>
        <p:nvSpPr>
          <p:cNvPr id="3" name="Content Placeholder 2">
            <a:extLst>
              <a:ext uri="{FF2B5EF4-FFF2-40B4-BE49-F238E27FC236}">
                <a16:creationId xmlns:a16="http://schemas.microsoft.com/office/drawing/2014/main" id="{E66CA465-F693-4C85-A12B-C3B707698CE4}"/>
              </a:ext>
            </a:extLst>
          </p:cNvPr>
          <p:cNvSpPr>
            <a:spLocks noGrp="1"/>
          </p:cNvSpPr>
          <p:nvPr>
            <p:ph idx="1"/>
          </p:nvPr>
        </p:nvSpPr>
        <p:spPr>
          <a:xfrm>
            <a:off x="1069848" y="1781666"/>
            <a:ext cx="10058400" cy="4390534"/>
          </a:xfrm>
        </p:spPr>
        <p:txBody>
          <a:bodyPr/>
          <a:lstStyle/>
          <a:p>
            <a:pPr marL="0" marR="0" indent="0" algn="just">
              <a:lnSpc>
                <a:spcPct val="107000"/>
              </a:lnSpc>
              <a:spcBef>
                <a:spcPts val="0"/>
              </a:spcBef>
              <a:spcAft>
                <a:spcPts val="0"/>
              </a:spcAft>
              <a:buNone/>
            </a:pPr>
            <a:r>
              <a:rPr lang="en-US" sz="1800" dirty="0">
                <a:effectLst/>
                <a:ea typeface="Calibri" panose="020F0502020204030204" pitchFamily="34" charset="0"/>
                <a:cs typeface="TimesNewRoman"/>
              </a:rPr>
              <a:t>Elderly people have had a drug intake problem for a long time because they either do not pay attention to or fail to take their medications on time. Furthermore, there have been instances where patients have made prescription errors, such as taking the incorrect medication. As a result, the idea of proposing a smart medical or smart medicine has emerged. The principle of smart medicine has been used in a variety of applications. </a:t>
            </a:r>
            <a:r>
              <a:rPr lang="en-US" sz="1800" dirty="0">
                <a:ea typeface="Calibri" panose="020F0502020204030204" pitchFamily="34" charset="0"/>
                <a:cs typeface="TimesNewRoman"/>
              </a:rPr>
              <a:t>T</a:t>
            </a:r>
            <a:r>
              <a:rPr lang="en-US" sz="1800" dirty="0">
                <a:effectLst/>
                <a:ea typeface="Calibri" panose="020F0502020204030204" pitchFamily="34" charset="0"/>
                <a:cs typeface="TimesNewRoman"/>
              </a:rPr>
              <a:t>he most recent applications have been covered and explained in depth in this study.</a:t>
            </a:r>
            <a:endParaRPr lang="en-US" sz="1800" dirty="0">
              <a:effectLst/>
              <a:ea typeface="Calibri" panose="020F0502020204030204" pitchFamily="34" charset="0"/>
              <a:cs typeface="Arial" panose="020B0604020202020204" pitchFamily="34" charset="0"/>
            </a:endParaRPr>
          </a:p>
        </p:txBody>
      </p:sp>
      <p:graphicFrame>
        <p:nvGraphicFramePr>
          <p:cNvPr id="5" name="Diagram 4">
            <a:extLst>
              <a:ext uri="{FF2B5EF4-FFF2-40B4-BE49-F238E27FC236}">
                <a16:creationId xmlns:a16="http://schemas.microsoft.com/office/drawing/2014/main" id="{45A4A197-5BA7-44D6-BC90-310D76321964}"/>
              </a:ext>
            </a:extLst>
          </p:cNvPr>
          <p:cNvGraphicFramePr/>
          <p:nvPr>
            <p:extLst>
              <p:ext uri="{D42A27DB-BD31-4B8C-83A1-F6EECF244321}">
                <p14:modId xmlns:p14="http://schemas.microsoft.com/office/powerpoint/2010/main" val="1317868652"/>
              </p:ext>
            </p:extLst>
          </p:nvPr>
        </p:nvGraphicFramePr>
        <p:xfrm>
          <a:off x="2964938" y="3551601"/>
          <a:ext cx="6504496" cy="314383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431711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EA8E9-D3C4-43B4-840D-00FFF0DE0C28}"/>
              </a:ext>
            </a:extLst>
          </p:cNvPr>
          <p:cNvSpPr>
            <a:spLocks noGrp="1"/>
          </p:cNvSpPr>
          <p:nvPr>
            <p:ph type="title"/>
          </p:nvPr>
        </p:nvSpPr>
        <p:spPr>
          <a:xfrm>
            <a:off x="794003" y="513914"/>
            <a:ext cx="4730451" cy="1637730"/>
          </a:xfrm>
        </p:spPr>
        <p:txBody>
          <a:bodyPr>
            <a:normAutofit/>
          </a:bodyPr>
          <a:lstStyle/>
          <a:p>
            <a:pPr algn="ctr"/>
            <a:r>
              <a:rPr lang="en-US" sz="3700" dirty="0"/>
              <a:t>SMART HEALTHCARE MONITORING,DIAGNOSIS, AND MEDICATION THROUGH IoT</a:t>
            </a:r>
          </a:p>
        </p:txBody>
      </p:sp>
      <p:sp>
        <p:nvSpPr>
          <p:cNvPr id="3" name="Content Placeholder 2">
            <a:extLst>
              <a:ext uri="{FF2B5EF4-FFF2-40B4-BE49-F238E27FC236}">
                <a16:creationId xmlns:a16="http://schemas.microsoft.com/office/drawing/2014/main" id="{8752F789-CB81-4948-A400-302EF0445588}"/>
              </a:ext>
            </a:extLst>
          </p:cNvPr>
          <p:cNvSpPr>
            <a:spLocks noGrp="1"/>
          </p:cNvSpPr>
          <p:nvPr>
            <p:ph idx="1"/>
          </p:nvPr>
        </p:nvSpPr>
        <p:spPr>
          <a:xfrm>
            <a:off x="518160" y="2436124"/>
            <a:ext cx="5282139" cy="3736076"/>
          </a:xfrm>
        </p:spPr>
        <p:txBody>
          <a:bodyPr>
            <a:normAutofit fontScale="92500" lnSpcReduction="10000"/>
          </a:bodyPr>
          <a:lstStyle/>
          <a:p>
            <a:pPr marL="0" indent="0" algn="just">
              <a:buNone/>
            </a:pPr>
            <a:r>
              <a:rPr lang="en-US" dirty="0">
                <a:effectLst/>
                <a:ea typeface="Calibri" panose="020F0502020204030204" pitchFamily="34" charset="0"/>
              </a:rPr>
              <a:t>It is important to reliably predict heart disease in order to treat cardiac patients efficiently before they have a heart attack, which can be done with the help of an optimal machine learning model and reliable healthcare data on heart diseases. </a:t>
            </a:r>
            <a:r>
              <a:rPr lang="en-US" dirty="0">
                <a:effectLst/>
                <a:ea typeface="Calibri" panose="020F0502020204030204" pitchFamily="34" charset="0"/>
                <a:cs typeface="Arial" panose="020B0604020202020204" pitchFamily="34" charset="0"/>
              </a:rPr>
              <a:t>In this part two researches in the field of </a:t>
            </a:r>
            <a:r>
              <a:rPr lang="en-US" dirty="0">
                <a:effectLst/>
                <a:ea typeface="Calibri" panose="020F0502020204030204" pitchFamily="34" charset="0"/>
                <a:cs typeface="TimesNewRoman"/>
              </a:rPr>
              <a:t>healthcare monitoring, diagnosis is discussed.</a:t>
            </a:r>
          </a:p>
          <a:p>
            <a:pPr algn="just"/>
            <a:r>
              <a:rPr lang="en-US" i="0" dirty="0">
                <a:effectLst/>
                <a:ea typeface="Times New Roman" panose="02020603050405020304" pitchFamily="18" charset="0"/>
                <a:cs typeface="Times New Roman" panose="02020603050405020304" pitchFamily="18" charset="0"/>
              </a:rPr>
              <a:t>A smart healthcare monitoring system for heart disease prediction based on ensemble deep learning and feature fusion.</a:t>
            </a:r>
          </a:p>
          <a:p>
            <a:pPr algn="just"/>
            <a:r>
              <a:rPr lang="en-US" dirty="0">
                <a:effectLst/>
                <a:ea typeface="Calibri" panose="020F0502020204030204" pitchFamily="34" charset="0"/>
                <a:cs typeface="Arial" panose="020B0604020202020204" pitchFamily="34" charset="0"/>
              </a:rPr>
              <a:t>I-CARES: advancing health diagnosis and medication through IoT</a:t>
            </a:r>
            <a:endParaRPr lang="en-US" i="1" dirty="0">
              <a:effectLst/>
              <a:ea typeface="Times New Roman" panose="02020603050405020304" pitchFamily="18" charset="0"/>
              <a:cs typeface="Times New Roman" panose="02020603050405020304" pitchFamily="18" charset="0"/>
            </a:endParaRPr>
          </a:p>
          <a:p>
            <a:pPr marL="0" indent="0">
              <a:buNone/>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indent="0">
              <a:buNone/>
            </a:pPr>
            <a:endParaRPr lang="en-US" sz="1800" dirty="0"/>
          </a:p>
        </p:txBody>
      </p:sp>
      <p:pic>
        <p:nvPicPr>
          <p:cNvPr id="2050" name="Picture 2" descr="How Heart Disease Affects Your Body">
            <a:extLst>
              <a:ext uri="{FF2B5EF4-FFF2-40B4-BE49-F238E27FC236}">
                <a16:creationId xmlns:a16="http://schemas.microsoft.com/office/drawing/2014/main" id="{1D15B578-C6AD-4E18-B193-19AAB8C8E98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8994" r="19969"/>
          <a:stretch/>
        </p:blipFill>
        <p:spPr bwMode="auto">
          <a:xfrm>
            <a:off x="5913124" y="10"/>
            <a:ext cx="6278877" cy="6857990"/>
          </a:xfrm>
          <a:custGeom>
            <a:avLst/>
            <a:gdLst/>
            <a:ahLst/>
            <a:cxnLst/>
            <a:rect l="l" t="t" r="r" b="b"/>
            <a:pathLst>
              <a:path w="6278877" h="6858000">
                <a:moveTo>
                  <a:pt x="45571" y="0"/>
                </a:moveTo>
                <a:lnTo>
                  <a:pt x="6278877" y="0"/>
                </a:lnTo>
                <a:lnTo>
                  <a:pt x="6278877" y="6858000"/>
                </a:lnTo>
                <a:lnTo>
                  <a:pt x="3292307" y="6858000"/>
                </a:lnTo>
                <a:lnTo>
                  <a:pt x="3181525" y="6786980"/>
                </a:lnTo>
                <a:cubicBezTo>
                  <a:pt x="1262020" y="5490189"/>
                  <a:pt x="0" y="3294101"/>
                  <a:pt x="0" y="803252"/>
                </a:cubicBezTo>
                <a:cubicBezTo>
                  <a:pt x="0" y="554167"/>
                  <a:pt x="12619" y="308030"/>
                  <a:pt x="37255" y="65445"/>
                </a:cubicBezTo>
                <a:close/>
              </a:path>
            </a:pathLst>
          </a:custGeom>
          <a:noFill/>
          <a:extLst>
            <a:ext uri="{909E8E84-426E-40DD-AFC4-6F175D3DCCD1}">
              <a14:hiddenFill xmlns:a14="http://schemas.microsoft.com/office/drawing/2010/main">
                <a:solidFill>
                  <a:srgbClr val="FFFFFF"/>
                </a:solidFill>
              </a14:hiddenFill>
            </a:ext>
          </a:extLst>
        </p:spPr>
      </p:pic>
      <p:sp>
        <p:nvSpPr>
          <p:cNvPr id="71" name="Freeform: Shape 70">
            <a:extLst>
              <a:ext uri="{FF2B5EF4-FFF2-40B4-BE49-F238E27FC236}">
                <a16:creationId xmlns:a16="http://schemas.microsoft.com/office/drawing/2014/main" id="{484E34F7-E155-426C-A88E-8AEA6CF3F7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13123" y="0"/>
            <a:ext cx="6278877" cy="6858000"/>
          </a:xfrm>
          <a:custGeom>
            <a:avLst/>
            <a:gdLst>
              <a:gd name="connsiteX0" fmla="*/ 45571 w 6278877"/>
              <a:gd name="connsiteY0" fmla="*/ 0 h 6858000"/>
              <a:gd name="connsiteX1" fmla="*/ 6278877 w 6278877"/>
              <a:gd name="connsiteY1" fmla="*/ 0 h 6858000"/>
              <a:gd name="connsiteX2" fmla="*/ 6278877 w 6278877"/>
              <a:gd name="connsiteY2" fmla="*/ 6858000 h 6858000"/>
              <a:gd name="connsiteX3" fmla="*/ 3292307 w 6278877"/>
              <a:gd name="connsiteY3" fmla="*/ 6858000 h 6858000"/>
              <a:gd name="connsiteX4" fmla="*/ 3181525 w 6278877"/>
              <a:gd name="connsiteY4" fmla="*/ 6786980 h 6858000"/>
              <a:gd name="connsiteX5" fmla="*/ 0 w 6278877"/>
              <a:gd name="connsiteY5" fmla="*/ 803252 h 6858000"/>
              <a:gd name="connsiteX6" fmla="*/ 37255 w 6278877"/>
              <a:gd name="connsiteY6" fmla="*/ 6544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78877" h="6858000">
                <a:moveTo>
                  <a:pt x="45571" y="0"/>
                </a:moveTo>
                <a:lnTo>
                  <a:pt x="6278877" y="0"/>
                </a:lnTo>
                <a:lnTo>
                  <a:pt x="6278877" y="6858000"/>
                </a:lnTo>
                <a:lnTo>
                  <a:pt x="3292307" y="6858000"/>
                </a:lnTo>
                <a:lnTo>
                  <a:pt x="3181525" y="6786980"/>
                </a:lnTo>
                <a:cubicBezTo>
                  <a:pt x="1262020" y="5490189"/>
                  <a:pt x="0" y="3294101"/>
                  <a:pt x="0" y="803252"/>
                </a:cubicBezTo>
                <a:cubicBezTo>
                  <a:pt x="0" y="554167"/>
                  <a:pt x="12619" y="308030"/>
                  <a:pt x="37255" y="65445"/>
                </a:cubicBezTo>
                <a:close/>
              </a:path>
            </a:pathLst>
          </a:custGeom>
          <a:blipFill dpi="0" rotWithShape="1">
            <a:blip r:embed="rId3">
              <a:alphaModFix amt="30000"/>
              <a:duotone>
                <a:prstClr val="black"/>
                <a:schemeClr val="accent1">
                  <a:tint val="45000"/>
                  <a:satMod val="400000"/>
                </a:schemeClr>
              </a:duotone>
              <a:extLst>
                <a:ext uri="{BEBA8EAE-BF5A-486C-A8C5-ECC9F3942E4B}">
                  <a14:imgProps xmlns:a14="http://schemas.microsoft.com/office/drawing/2010/main">
                    <a14:imgLayer r:embed="rId4">
                      <a14:imgEffect>
                        <a14:sharpenSoften amount="61000"/>
                      </a14:imgEffect>
                      <a14:imgEffect>
                        <a14:brightnessContrast bright="-25000" contrast="20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039247433"/>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a:xfrm>
            <a:off x="309401" y="85260"/>
            <a:ext cx="11573197" cy="724247"/>
          </a:xfrm>
        </p:spPr>
        <p:txBody>
          <a:bodyPr>
            <a:noAutofit/>
          </a:bodyPr>
          <a:lstStyle/>
          <a:p>
            <a:r>
              <a:rPr lang="en-US" sz="7200" dirty="0">
                <a:latin typeface="Aldhabi" panose="01000000000000000000" pitchFamily="2" charset="-78"/>
                <a:cs typeface="Aldhabi" panose="01000000000000000000" pitchFamily="2" charset="-78"/>
              </a:rPr>
              <a:t>Contents </a:t>
            </a:r>
          </a:p>
        </p:txBody>
      </p:sp>
      <p:grpSp>
        <p:nvGrpSpPr>
          <p:cNvPr id="7" name="Group 6">
            <a:extLst>
              <a:ext uri="{FF2B5EF4-FFF2-40B4-BE49-F238E27FC236}">
                <a16:creationId xmlns:a16="http://schemas.microsoft.com/office/drawing/2014/main" id="{2C8D85C2-EEB8-44B9-9DB7-401C127DCEBC}"/>
              </a:ext>
            </a:extLst>
          </p:cNvPr>
          <p:cNvGrpSpPr/>
          <p:nvPr/>
        </p:nvGrpSpPr>
        <p:grpSpPr>
          <a:xfrm>
            <a:off x="1183686" y="1661363"/>
            <a:ext cx="4264394" cy="4313485"/>
            <a:chOff x="369152" y="1617134"/>
            <a:chExt cx="3546035" cy="3586857"/>
          </a:xfrm>
        </p:grpSpPr>
        <p:grpSp>
          <p:nvGrpSpPr>
            <p:cNvPr id="8" name="Group 7">
              <a:extLst>
                <a:ext uri="{FF2B5EF4-FFF2-40B4-BE49-F238E27FC236}">
                  <a16:creationId xmlns:a16="http://schemas.microsoft.com/office/drawing/2014/main" id="{0C9FF700-40F9-4DC5-8239-9340121F75AF}"/>
                </a:ext>
              </a:extLst>
            </p:cNvPr>
            <p:cNvGrpSpPr/>
            <p:nvPr/>
          </p:nvGrpSpPr>
          <p:grpSpPr>
            <a:xfrm>
              <a:off x="926950" y="1617134"/>
              <a:ext cx="2049224" cy="852218"/>
              <a:chOff x="926950" y="1617134"/>
              <a:chExt cx="2049224" cy="852218"/>
            </a:xfrm>
          </p:grpSpPr>
          <p:sp>
            <p:nvSpPr>
              <p:cNvPr id="28" name="Rectangle 14">
                <a:extLst>
                  <a:ext uri="{FF2B5EF4-FFF2-40B4-BE49-F238E27FC236}">
                    <a16:creationId xmlns:a16="http://schemas.microsoft.com/office/drawing/2014/main" id="{3EEF846D-1D7E-4C66-BD94-0D644B3487CB}"/>
                  </a:ext>
                </a:extLst>
              </p:cNvPr>
              <p:cNvSpPr/>
              <p:nvPr/>
            </p:nvSpPr>
            <p:spPr>
              <a:xfrm rot="19949266">
                <a:off x="1199615" y="1717912"/>
                <a:ext cx="531261" cy="531261"/>
              </a:xfrm>
              <a:custGeom>
                <a:avLst/>
                <a:gdLst/>
                <a:ahLst/>
                <a:cxnLst/>
                <a:rect l="l" t="t" r="r" b="b"/>
                <a:pathLst>
                  <a:path w="3942192" h="3931865">
                    <a:moveTo>
                      <a:pt x="2826148" y="3448804"/>
                    </a:moveTo>
                    <a:lnTo>
                      <a:pt x="2826148" y="3556804"/>
                    </a:lnTo>
                    <a:lnTo>
                      <a:pt x="3042148" y="3556804"/>
                    </a:lnTo>
                    <a:lnTo>
                      <a:pt x="3042148" y="3448804"/>
                    </a:lnTo>
                    <a:close/>
                    <a:moveTo>
                      <a:pt x="890988" y="3448804"/>
                    </a:moveTo>
                    <a:lnTo>
                      <a:pt x="890988" y="3556804"/>
                    </a:lnTo>
                    <a:lnTo>
                      <a:pt x="1106988" y="3556804"/>
                    </a:lnTo>
                    <a:lnTo>
                      <a:pt x="1106988" y="3448804"/>
                    </a:lnTo>
                    <a:close/>
                    <a:moveTo>
                      <a:pt x="3528192" y="3439467"/>
                    </a:moveTo>
                    <a:lnTo>
                      <a:pt x="3528192" y="3547467"/>
                    </a:lnTo>
                    <a:lnTo>
                      <a:pt x="3744192" y="3547467"/>
                    </a:lnTo>
                    <a:lnTo>
                      <a:pt x="3744192" y="3439467"/>
                    </a:lnTo>
                    <a:close/>
                    <a:moveTo>
                      <a:pt x="198000" y="3439467"/>
                    </a:moveTo>
                    <a:lnTo>
                      <a:pt x="198000" y="3547467"/>
                    </a:lnTo>
                    <a:lnTo>
                      <a:pt x="414000" y="3547467"/>
                    </a:lnTo>
                    <a:lnTo>
                      <a:pt x="414000" y="3439467"/>
                    </a:lnTo>
                    <a:close/>
                    <a:moveTo>
                      <a:pt x="2826148" y="3206154"/>
                    </a:moveTo>
                    <a:lnTo>
                      <a:pt x="2826148" y="3314154"/>
                    </a:lnTo>
                    <a:lnTo>
                      <a:pt x="3042148" y="3314154"/>
                    </a:lnTo>
                    <a:lnTo>
                      <a:pt x="3042148" y="3206154"/>
                    </a:lnTo>
                    <a:close/>
                    <a:moveTo>
                      <a:pt x="890988" y="3206154"/>
                    </a:moveTo>
                    <a:lnTo>
                      <a:pt x="890988" y="3314154"/>
                    </a:lnTo>
                    <a:lnTo>
                      <a:pt x="1106988" y="3314154"/>
                    </a:lnTo>
                    <a:lnTo>
                      <a:pt x="1106988" y="3206154"/>
                    </a:lnTo>
                    <a:close/>
                    <a:moveTo>
                      <a:pt x="3528192" y="3196817"/>
                    </a:moveTo>
                    <a:lnTo>
                      <a:pt x="3528192" y="3304817"/>
                    </a:lnTo>
                    <a:lnTo>
                      <a:pt x="3744192" y="3304817"/>
                    </a:lnTo>
                    <a:lnTo>
                      <a:pt x="3744192" y="3196817"/>
                    </a:lnTo>
                    <a:close/>
                    <a:moveTo>
                      <a:pt x="198000" y="3196817"/>
                    </a:moveTo>
                    <a:lnTo>
                      <a:pt x="198000" y="3304817"/>
                    </a:lnTo>
                    <a:lnTo>
                      <a:pt x="414000" y="3304817"/>
                    </a:lnTo>
                    <a:lnTo>
                      <a:pt x="414000" y="3196817"/>
                    </a:lnTo>
                    <a:close/>
                    <a:moveTo>
                      <a:pt x="2070064" y="3046635"/>
                    </a:moveTo>
                    <a:lnTo>
                      <a:pt x="2070064" y="3154635"/>
                    </a:lnTo>
                    <a:lnTo>
                      <a:pt x="2286064" y="3154635"/>
                    </a:lnTo>
                    <a:lnTo>
                      <a:pt x="2286064" y="3046635"/>
                    </a:lnTo>
                    <a:close/>
                    <a:moveTo>
                      <a:pt x="1638016" y="3037298"/>
                    </a:moveTo>
                    <a:lnTo>
                      <a:pt x="1638016" y="3145298"/>
                    </a:lnTo>
                    <a:lnTo>
                      <a:pt x="1854016" y="3145298"/>
                    </a:lnTo>
                    <a:lnTo>
                      <a:pt x="1854016" y="3037298"/>
                    </a:lnTo>
                    <a:close/>
                    <a:moveTo>
                      <a:pt x="2826148" y="2963504"/>
                    </a:moveTo>
                    <a:lnTo>
                      <a:pt x="2826148" y="3071504"/>
                    </a:lnTo>
                    <a:lnTo>
                      <a:pt x="3042148" y="3071504"/>
                    </a:lnTo>
                    <a:lnTo>
                      <a:pt x="3042148" y="2963504"/>
                    </a:lnTo>
                    <a:close/>
                    <a:moveTo>
                      <a:pt x="890988" y="2963504"/>
                    </a:moveTo>
                    <a:lnTo>
                      <a:pt x="890988" y="3071504"/>
                    </a:lnTo>
                    <a:lnTo>
                      <a:pt x="1106988" y="3071504"/>
                    </a:lnTo>
                    <a:lnTo>
                      <a:pt x="1106988" y="2963504"/>
                    </a:lnTo>
                    <a:close/>
                    <a:moveTo>
                      <a:pt x="3528192" y="2954167"/>
                    </a:moveTo>
                    <a:lnTo>
                      <a:pt x="3528192" y="3062167"/>
                    </a:lnTo>
                    <a:lnTo>
                      <a:pt x="3744192" y="3062167"/>
                    </a:lnTo>
                    <a:lnTo>
                      <a:pt x="3744192" y="2954167"/>
                    </a:lnTo>
                    <a:close/>
                    <a:moveTo>
                      <a:pt x="198000" y="2954167"/>
                    </a:moveTo>
                    <a:lnTo>
                      <a:pt x="198000" y="3062167"/>
                    </a:lnTo>
                    <a:lnTo>
                      <a:pt x="414000" y="3062167"/>
                    </a:lnTo>
                    <a:lnTo>
                      <a:pt x="414000" y="2954167"/>
                    </a:lnTo>
                    <a:close/>
                    <a:moveTo>
                      <a:pt x="2070064" y="2803981"/>
                    </a:moveTo>
                    <a:lnTo>
                      <a:pt x="2070064" y="2911981"/>
                    </a:lnTo>
                    <a:lnTo>
                      <a:pt x="2286064" y="2911981"/>
                    </a:lnTo>
                    <a:lnTo>
                      <a:pt x="2286064" y="2803981"/>
                    </a:lnTo>
                    <a:close/>
                    <a:moveTo>
                      <a:pt x="1638016" y="2794644"/>
                    </a:moveTo>
                    <a:lnTo>
                      <a:pt x="1638016" y="2902644"/>
                    </a:lnTo>
                    <a:lnTo>
                      <a:pt x="1854016" y="2902644"/>
                    </a:lnTo>
                    <a:lnTo>
                      <a:pt x="1854016" y="2794644"/>
                    </a:lnTo>
                    <a:close/>
                    <a:moveTo>
                      <a:pt x="2826148" y="2720854"/>
                    </a:moveTo>
                    <a:lnTo>
                      <a:pt x="2826148" y="2828854"/>
                    </a:lnTo>
                    <a:lnTo>
                      <a:pt x="3042148" y="2828854"/>
                    </a:lnTo>
                    <a:lnTo>
                      <a:pt x="3042148" y="2720854"/>
                    </a:lnTo>
                    <a:close/>
                    <a:moveTo>
                      <a:pt x="890988" y="2720854"/>
                    </a:moveTo>
                    <a:lnTo>
                      <a:pt x="890988" y="2828854"/>
                    </a:lnTo>
                    <a:lnTo>
                      <a:pt x="1106988" y="2828854"/>
                    </a:lnTo>
                    <a:lnTo>
                      <a:pt x="1106988" y="2720854"/>
                    </a:lnTo>
                    <a:close/>
                    <a:moveTo>
                      <a:pt x="3528192" y="2711517"/>
                    </a:moveTo>
                    <a:lnTo>
                      <a:pt x="3528192" y="2819517"/>
                    </a:lnTo>
                    <a:lnTo>
                      <a:pt x="3744192" y="2819517"/>
                    </a:lnTo>
                    <a:lnTo>
                      <a:pt x="3744192" y="2711517"/>
                    </a:lnTo>
                    <a:close/>
                    <a:moveTo>
                      <a:pt x="198000" y="2711517"/>
                    </a:moveTo>
                    <a:lnTo>
                      <a:pt x="198000" y="2819517"/>
                    </a:lnTo>
                    <a:lnTo>
                      <a:pt x="414000" y="2819517"/>
                    </a:lnTo>
                    <a:lnTo>
                      <a:pt x="414000" y="2711517"/>
                    </a:lnTo>
                    <a:close/>
                    <a:moveTo>
                      <a:pt x="2070064" y="2561331"/>
                    </a:moveTo>
                    <a:lnTo>
                      <a:pt x="2070064" y="2669331"/>
                    </a:lnTo>
                    <a:lnTo>
                      <a:pt x="2286064" y="2669331"/>
                    </a:lnTo>
                    <a:lnTo>
                      <a:pt x="2286064" y="2561331"/>
                    </a:lnTo>
                    <a:close/>
                    <a:moveTo>
                      <a:pt x="1638016" y="2551994"/>
                    </a:moveTo>
                    <a:lnTo>
                      <a:pt x="1638016" y="2659994"/>
                    </a:lnTo>
                    <a:lnTo>
                      <a:pt x="1854016" y="2659994"/>
                    </a:lnTo>
                    <a:lnTo>
                      <a:pt x="1854016" y="2551994"/>
                    </a:lnTo>
                    <a:close/>
                    <a:moveTo>
                      <a:pt x="2826148" y="2478204"/>
                    </a:moveTo>
                    <a:lnTo>
                      <a:pt x="2826148" y="2586204"/>
                    </a:lnTo>
                    <a:lnTo>
                      <a:pt x="3042148" y="2586204"/>
                    </a:lnTo>
                    <a:lnTo>
                      <a:pt x="3042148" y="2478204"/>
                    </a:lnTo>
                    <a:close/>
                    <a:moveTo>
                      <a:pt x="890988" y="2478204"/>
                    </a:moveTo>
                    <a:lnTo>
                      <a:pt x="890988" y="2586204"/>
                    </a:lnTo>
                    <a:lnTo>
                      <a:pt x="1106988" y="2586204"/>
                    </a:lnTo>
                    <a:lnTo>
                      <a:pt x="1106988" y="2478204"/>
                    </a:lnTo>
                    <a:close/>
                    <a:moveTo>
                      <a:pt x="3528192" y="2468867"/>
                    </a:moveTo>
                    <a:lnTo>
                      <a:pt x="3528192" y="2576867"/>
                    </a:lnTo>
                    <a:lnTo>
                      <a:pt x="3744192" y="2576867"/>
                    </a:lnTo>
                    <a:lnTo>
                      <a:pt x="3744192" y="2468867"/>
                    </a:lnTo>
                    <a:close/>
                    <a:moveTo>
                      <a:pt x="198000" y="2468867"/>
                    </a:moveTo>
                    <a:lnTo>
                      <a:pt x="198000" y="2576867"/>
                    </a:lnTo>
                    <a:lnTo>
                      <a:pt x="414000" y="2576867"/>
                    </a:lnTo>
                    <a:lnTo>
                      <a:pt x="414000" y="2468867"/>
                    </a:lnTo>
                    <a:close/>
                    <a:moveTo>
                      <a:pt x="2070064" y="2318681"/>
                    </a:moveTo>
                    <a:lnTo>
                      <a:pt x="2070064" y="2426681"/>
                    </a:lnTo>
                    <a:lnTo>
                      <a:pt x="2286064" y="2426681"/>
                    </a:lnTo>
                    <a:lnTo>
                      <a:pt x="2286064" y="2318681"/>
                    </a:lnTo>
                    <a:close/>
                    <a:moveTo>
                      <a:pt x="1638016" y="2309344"/>
                    </a:moveTo>
                    <a:lnTo>
                      <a:pt x="1638016" y="2417344"/>
                    </a:lnTo>
                    <a:lnTo>
                      <a:pt x="1854016" y="2417344"/>
                    </a:lnTo>
                    <a:lnTo>
                      <a:pt x="1854016" y="2309344"/>
                    </a:lnTo>
                    <a:close/>
                    <a:moveTo>
                      <a:pt x="2826148" y="2235554"/>
                    </a:moveTo>
                    <a:lnTo>
                      <a:pt x="2826148" y="2343554"/>
                    </a:lnTo>
                    <a:lnTo>
                      <a:pt x="3042148" y="2343554"/>
                    </a:lnTo>
                    <a:lnTo>
                      <a:pt x="3042148" y="2235554"/>
                    </a:lnTo>
                    <a:close/>
                    <a:moveTo>
                      <a:pt x="890988" y="2235554"/>
                    </a:moveTo>
                    <a:lnTo>
                      <a:pt x="890988" y="2343554"/>
                    </a:lnTo>
                    <a:lnTo>
                      <a:pt x="1106988" y="2343554"/>
                    </a:lnTo>
                    <a:lnTo>
                      <a:pt x="1106988" y="2235554"/>
                    </a:lnTo>
                    <a:close/>
                    <a:moveTo>
                      <a:pt x="3528192" y="2226217"/>
                    </a:moveTo>
                    <a:lnTo>
                      <a:pt x="3528192" y="2334217"/>
                    </a:lnTo>
                    <a:lnTo>
                      <a:pt x="3744192" y="2334217"/>
                    </a:lnTo>
                    <a:lnTo>
                      <a:pt x="3744192" y="2226217"/>
                    </a:lnTo>
                    <a:close/>
                    <a:moveTo>
                      <a:pt x="198000" y="2226217"/>
                    </a:moveTo>
                    <a:lnTo>
                      <a:pt x="198000" y="2334217"/>
                    </a:lnTo>
                    <a:lnTo>
                      <a:pt x="414000" y="2334217"/>
                    </a:lnTo>
                    <a:lnTo>
                      <a:pt x="414000" y="2226217"/>
                    </a:lnTo>
                    <a:close/>
                    <a:moveTo>
                      <a:pt x="2070064" y="2076031"/>
                    </a:moveTo>
                    <a:lnTo>
                      <a:pt x="2070064" y="2184031"/>
                    </a:lnTo>
                    <a:lnTo>
                      <a:pt x="2286064" y="2184031"/>
                    </a:lnTo>
                    <a:lnTo>
                      <a:pt x="2286064" y="2076031"/>
                    </a:lnTo>
                    <a:close/>
                    <a:moveTo>
                      <a:pt x="1638016" y="2066694"/>
                    </a:moveTo>
                    <a:lnTo>
                      <a:pt x="1638016" y="2174694"/>
                    </a:lnTo>
                    <a:lnTo>
                      <a:pt x="1854016" y="2174694"/>
                    </a:lnTo>
                    <a:lnTo>
                      <a:pt x="1854016" y="2066694"/>
                    </a:lnTo>
                    <a:close/>
                    <a:moveTo>
                      <a:pt x="2826148" y="1992904"/>
                    </a:moveTo>
                    <a:lnTo>
                      <a:pt x="2826148" y="2100904"/>
                    </a:lnTo>
                    <a:lnTo>
                      <a:pt x="3042148" y="2100904"/>
                    </a:lnTo>
                    <a:lnTo>
                      <a:pt x="3042148" y="1992904"/>
                    </a:lnTo>
                    <a:close/>
                    <a:moveTo>
                      <a:pt x="890988" y="1992904"/>
                    </a:moveTo>
                    <a:lnTo>
                      <a:pt x="890988" y="2100904"/>
                    </a:lnTo>
                    <a:lnTo>
                      <a:pt x="1106988" y="2100904"/>
                    </a:lnTo>
                    <a:lnTo>
                      <a:pt x="1106988" y="1992904"/>
                    </a:lnTo>
                    <a:close/>
                    <a:moveTo>
                      <a:pt x="3528192" y="1983567"/>
                    </a:moveTo>
                    <a:lnTo>
                      <a:pt x="3528192" y="2091567"/>
                    </a:lnTo>
                    <a:lnTo>
                      <a:pt x="3744192" y="2091567"/>
                    </a:lnTo>
                    <a:lnTo>
                      <a:pt x="3744192" y="1983567"/>
                    </a:lnTo>
                    <a:close/>
                    <a:moveTo>
                      <a:pt x="198000" y="1983567"/>
                    </a:moveTo>
                    <a:lnTo>
                      <a:pt x="198000" y="2091567"/>
                    </a:lnTo>
                    <a:lnTo>
                      <a:pt x="414000" y="2091567"/>
                    </a:lnTo>
                    <a:lnTo>
                      <a:pt x="414000" y="1983567"/>
                    </a:lnTo>
                    <a:close/>
                    <a:moveTo>
                      <a:pt x="2070064" y="1833381"/>
                    </a:moveTo>
                    <a:lnTo>
                      <a:pt x="2070064" y="1941381"/>
                    </a:lnTo>
                    <a:lnTo>
                      <a:pt x="2286064" y="1941381"/>
                    </a:lnTo>
                    <a:lnTo>
                      <a:pt x="2286064" y="1833381"/>
                    </a:lnTo>
                    <a:close/>
                    <a:moveTo>
                      <a:pt x="1638016" y="1824044"/>
                    </a:moveTo>
                    <a:lnTo>
                      <a:pt x="1638016" y="1932044"/>
                    </a:lnTo>
                    <a:lnTo>
                      <a:pt x="1854016" y="1932044"/>
                    </a:lnTo>
                    <a:lnTo>
                      <a:pt x="1854016" y="1824044"/>
                    </a:lnTo>
                    <a:close/>
                    <a:moveTo>
                      <a:pt x="2826148" y="1750254"/>
                    </a:moveTo>
                    <a:lnTo>
                      <a:pt x="2826148" y="1858254"/>
                    </a:lnTo>
                    <a:lnTo>
                      <a:pt x="3042148" y="1858254"/>
                    </a:lnTo>
                    <a:lnTo>
                      <a:pt x="3042148" y="1750254"/>
                    </a:lnTo>
                    <a:close/>
                    <a:moveTo>
                      <a:pt x="890988" y="1750254"/>
                    </a:moveTo>
                    <a:lnTo>
                      <a:pt x="890988" y="1858254"/>
                    </a:lnTo>
                    <a:lnTo>
                      <a:pt x="1106988" y="1858254"/>
                    </a:lnTo>
                    <a:lnTo>
                      <a:pt x="1106988" y="1750254"/>
                    </a:lnTo>
                    <a:close/>
                    <a:moveTo>
                      <a:pt x="3528192" y="1740917"/>
                    </a:moveTo>
                    <a:lnTo>
                      <a:pt x="3528192" y="1848917"/>
                    </a:lnTo>
                    <a:lnTo>
                      <a:pt x="3744192" y="1848917"/>
                    </a:lnTo>
                    <a:lnTo>
                      <a:pt x="3744192" y="1740917"/>
                    </a:lnTo>
                    <a:close/>
                    <a:moveTo>
                      <a:pt x="198000" y="1740917"/>
                    </a:moveTo>
                    <a:lnTo>
                      <a:pt x="198000" y="1848917"/>
                    </a:lnTo>
                    <a:lnTo>
                      <a:pt x="414000" y="1848917"/>
                    </a:lnTo>
                    <a:lnTo>
                      <a:pt x="414000" y="1740917"/>
                    </a:lnTo>
                    <a:close/>
                    <a:moveTo>
                      <a:pt x="2070064" y="1590731"/>
                    </a:moveTo>
                    <a:lnTo>
                      <a:pt x="2070064" y="1698731"/>
                    </a:lnTo>
                    <a:lnTo>
                      <a:pt x="2286064" y="1698731"/>
                    </a:lnTo>
                    <a:lnTo>
                      <a:pt x="2286064" y="1590731"/>
                    </a:lnTo>
                    <a:close/>
                    <a:moveTo>
                      <a:pt x="1638016" y="1581394"/>
                    </a:moveTo>
                    <a:lnTo>
                      <a:pt x="1638016" y="1689394"/>
                    </a:lnTo>
                    <a:lnTo>
                      <a:pt x="1854016" y="1689394"/>
                    </a:lnTo>
                    <a:lnTo>
                      <a:pt x="1854016" y="1581394"/>
                    </a:lnTo>
                    <a:close/>
                    <a:moveTo>
                      <a:pt x="3330192" y="1507604"/>
                    </a:moveTo>
                    <a:lnTo>
                      <a:pt x="3942192" y="1507604"/>
                    </a:lnTo>
                    <a:lnTo>
                      <a:pt x="3942192" y="3931865"/>
                    </a:lnTo>
                    <a:lnTo>
                      <a:pt x="3330192" y="3931865"/>
                    </a:lnTo>
                    <a:close/>
                    <a:moveTo>
                      <a:pt x="2826148" y="1507604"/>
                    </a:moveTo>
                    <a:lnTo>
                      <a:pt x="2826148" y="1615604"/>
                    </a:lnTo>
                    <a:lnTo>
                      <a:pt x="3042148" y="1615604"/>
                    </a:lnTo>
                    <a:lnTo>
                      <a:pt x="3042148" y="1507604"/>
                    </a:lnTo>
                    <a:close/>
                    <a:moveTo>
                      <a:pt x="890988" y="1507604"/>
                    </a:moveTo>
                    <a:lnTo>
                      <a:pt x="890988" y="1615604"/>
                    </a:lnTo>
                    <a:lnTo>
                      <a:pt x="1106988" y="1615604"/>
                    </a:lnTo>
                    <a:lnTo>
                      <a:pt x="1106988" y="1507604"/>
                    </a:lnTo>
                    <a:close/>
                    <a:moveTo>
                      <a:pt x="0" y="1507604"/>
                    </a:moveTo>
                    <a:lnTo>
                      <a:pt x="612000" y="1507604"/>
                    </a:lnTo>
                    <a:lnTo>
                      <a:pt x="612000" y="3931865"/>
                    </a:lnTo>
                    <a:lnTo>
                      <a:pt x="0" y="3931865"/>
                    </a:lnTo>
                    <a:close/>
                    <a:moveTo>
                      <a:pt x="2070064" y="1348081"/>
                    </a:moveTo>
                    <a:lnTo>
                      <a:pt x="2070064" y="1456081"/>
                    </a:lnTo>
                    <a:lnTo>
                      <a:pt x="2286064" y="1456081"/>
                    </a:lnTo>
                    <a:lnTo>
                      <a:pt x="2286064" y="1348081"/>
                    </a:lnTo>
                    <a:close/>
                    <a:moveTo>
                      <a:pt x="1638016" y="1338744"/>
                    </a:moveTo>
                    <a:lnTo>
                      <a:pt x="1638016" y="1446744"/>
                    </a:lnTo>
                    <a:lnTo>
                      <a:pt x="1854016" y="1446744"/>
                    </a:lnTo>
                    <a:lnTo>
                      <a:pt x="1854016" y="1338744"/>
                    </a:lnTo>
                    <a:close/>
                    <a:moveTo>
                      <a:pt x="2628148" y="1267865"/>
                    </a:moveTo>
                    <a:lnTo>
                      <a:pt x="3240148" y="1267865"/>
                    </a:lnTo>
                    <a:lnTo>
                      <a:pt x="3240148" y="3931865"/>
                    </a:lnTo>
                    <a:lnTo>
                      <a:pt x="2628148" y="3931865"/>
                    </a:lnTo>
                    <a:close/>
                    <a:moveTo>
                      <a:pt x="692988" y="1267865"/>
                    </a:moveTo>
                    <a:lnTo>
                      <a:pt x="1304988" y="1267865"/>
                    </a:lnTo>
                    <a:lnTo>
                      <a:pt x="1304988" y="3931865"/>
                    </a:lnTo>
                    <a:lnTo>
                      <a:pt x="692988" y="3931865"/>
                    </a:lnTo>
                    <a:close/>
                    <a:moveTo>
                      <a:pt x="2070064" y="1105431"/>
                    </a:moveTo>
                    <a:lnTo>
                      <a:pt x="2070064" y="1213431"/>
                    </a:lnTo>
                    <a:lnTo>
                      <a:pt x="2286064" y="1213431"/>
                    </a:lnTo>
                    <a:lnTo>
                      <a:pt x="2286064" y="1105431"/>
                    </a:lnTo>
                    <a:close/>
                    <a:moveTo>
                      <a:pt x="1638016" y="1096094"/>
                    </a:moveTo>
                    <a:lnTo>
                      <a:pt x="1638016" y="1204094"/>
                    </a:lnTo>
                    <a:lnTo>
                      <a:pt x="1854016" y="1204094"/>
                    </a:lnTo>
                    <a:lnTo>
                      <a:pt x="1854016" y="1096094"/>
                    </a:lnTo>
                    <a:close/>
                    <a:moveTo>
                      <a:pt x="2070064" y="862781"/>
                    </a:moveTo>
                    <a:lnTo>
                      <a:pt x="2070064" y="970781"/>
                    </a:lnTo>
                    <a:lnTo>
                      <a:pt x="2286064" y="970781"/>
                    </a:lnTo>
                    <a:lnTo>
                      <a:pt x="2286064" y="862781"/>
                    </a:lnTo>
                    <a:close/>
                    <a:moveTo>
                      <a:pt x="1638016" y="853444"/>
                    </a:moveTo>
                    <a:lnTo>
                      <a:pt x="1638016" y="961444"/>
                    </a:lnTo>
                    <a:lnTo>
                      <a:pt x="1854016" y="961444"/>
                    </a:lnTo>
                    <a:lnTo>
                      <a:pt x="1854016" y="853444"/>
                    </a:lnTo>
                    <a:close/>
                    <a:moveTo>
                      <a:pt x="1883174" y="0"/>
                    </a:moveTo>
                    <a:lnTo>
                      <a:pt x="2040907" y="0"/>
                    </a:lnTo>
                    <a:lnTo>
                      <a:pt x="2040907" y="355600"/>
                    </a:lnTo>
                    <a:lnTo>
                      <a:pt x="2178064" y="355600"/>
                    </a:lnTo>
                    <a:lnTo>
                      <a:pt x="2178064" y="596007"/>
                    </a:lnTo>
                    <a:lnTo>
                      <a:pt x="2538104" y="596007"/>
                    </a:lnTo>
                    <a:lnTo>
                      <a:pt x="2538104" y="3931865"/>
                    </a:lnTo>
                    <a:lnTo>
                      <a:pt x="2142040" y="3931865"/>
                    </a:lnTo>
                    <a:lnTo>
                      <a:pt x="2142040" y="3291036"/>
                    </a:lnTo>
                    <a:lnTo>
                      <a:pt x="1782040" y="3291036"/>
                    </a:lnTo>
                    <a:lnTo>
                      <a:pt x="1782040" y="3931865"/>
                    </a:lnTo>
                    <a:lnTo>
                      <a:pt x="1385976" y="3931865"/>
                    </a:lnTo>
                    <a:lnTo>
                      <a:pt x="1385976" y="596007"/>
                    </a:lnTo>
                    <a:lnTo>
                      <a:pt x="1746016" y="596007"/>
                    </a:lnTo>
                    <a:lnTo>
                      <a:pt x="1746016" y="355600"/>
                    </a:lnTo>
                    <a:lnTo>
                      <a:pt x="1883174" y="355600"/>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29" name="Right Triangle 13">
                <a:extLst>
                  <a:ext uri="{FF2B5EF4-FFF2-40B4-BE49-F238E27FC236}">
                    <a16:creationId xmlns:a16="http://schemas.microsoft.com/office/drawing/2014/main" id="{FFABDEA5-01DB-4DBB-BF31-AB1D121E058D}"/>
                  </a:ext>
                </a:extLst>
              </p:cNvPr>
              <p:cNvSpPr/>
              <p:nvPr/>
            </p:nvSpPr>
            <p:spPr>
              <a:xfrm>
                <a:off x="1823542" y="1617134"/>
                <a:ext cx="504056" cy="504056"/>
              </a:xfrm>
              <a:custGeom>
                <a:avLst/>
                <a:gdLst/>
                <a:ahLst/>
                <a:cxnLst/>
                <a:rect l="l" t="t" r="r" b="b"/>
                <a:pathLst>
                  <a:path w="3888432" h="3921971">
                    <a:moveTo>
                      <a:pt x="3379043" y="3254688"/>
                    </a:moveTo>
                    <a:lnTo>
                      <a:pt x="3379043" y="3462328"/>
                    </a:lnTo>
                    <a:lnTo>
                      <a:pt x="3628183" y="3462328"/>
                    </a:lnTo>
                    <a:lnTo>
                      <a:pt x="3628183" y="3254688"/>
                    </a:lnTo>
                    <a:close/>
                    <a:moveTo>
                      <a:pt x="2945132" y="3254688"/>
                    </a:moveTo>
                    <a:lnTo>
                      <a:pt x="2945132" y="3462328"/>
                    </a:lnTo>
                    <a:lnTo>
                      <a:pt x="3194272" y="3462328"/>
                    </a:lnTo>
                    <a:lnTo>
                      <a:pt x="3194272" y="3254688"/>
                    </a:lnTo>
                    <a:close/>
                    <a:moveTo>
                      <a:pt x="2514947" y="3254688"/>
                    </a:moveTo>
                    <a:lnTo>
                      <a:pt x="2514947" y="3462328"/>
                    </a:lnTo>
                    <a:lnTo>
                      <a:pt x="2764087" y="3462328"/>
                    </a:lnTo>
                    <a:lnTo>
                      <a:pt x="2764087" y="3254688"/>
                    </a:lnTo>
                    <a:close/>
                    <a:moveTo>
                      <a:pt x="3379043" y="2864535"/>
                    </a:moveTo>
                    <a:lnTo>
                      <a:pt x="3379043" y="3072175"/>
                    </a:lnTo>
                    <a:lnTo>
                      <a:pt x="3628183" y="3072175"/>
                    </a:lnTo>
                    <a:lnTo>
                      <a:pt x="3628183" y="2864535"/>
                    </a:lnTo>
                    <a:close/>
                    <a:moveTo>
                      <a:pt x="2945132" y="2864535"/>
                    </a:moveTo>
                    <a:lnTo>
                      <a:pt x="2945132" y="3072175"/>
                    </a:lnTo>
                    <a:lnTo>
                      <a:pt x="3194272" y="3072175"/>
                    </a:lnTo>
                    <a:lnTo>
                      <a:pt x="3194272" y="2864535"/>
                    </a:lnTo>
                    <a:close/>
                    <a:moveTo>
                      <a:pt x="2514947" y="2864535"/>
                    </a:moveTo>
                    <a:lnTo>
                      <a:pt x="2514947" y="3072175"/>
                    </a:lnTo>
                    <a:lnTo>
                      <a:pt x="2764087" y="3072175"/>
                    </a:lnTo>
                    <a:lnTo>
                      <a:pt x="2764087" y="2864535"/>
                    </a:lnTo>
                    <a:close/>
                    <a:moveTo>
                      <a:pt x="1945832" y="2577619"/>
                    </a:moveTo>
                    <a:lnTo>
                      <a:pt x="1945832" y="2937659"/>
                    </a:lnTo>
                    <a:lnTo>
                      <a:pt x="2124754" y="2937659"/>
                    </a:lnTo>
                    <a:lnTo>
                      <a:pt x="2124754" y="2577619"/>
                    </a:lnTo>
                    <a:close/>
                    <a:moveTo>
                      <a:pt x="1531681" y="2577619"/>
                    </a:moveTo>
                    <a:lnTo>
                      <a:pt x="1531681" y="2937659"/>
                    </a:lnTo>
                    <a:lnTo>
                      <a:pt x="1710603" y="2937659"/>
                    </a:lnTo>
                    <a:lnTo>
                      <a:pt x="1710603" y="2577619"/>
                    </a:lnTo>
                    <a:close/>
                    <a:moveTo>
                      <a:pt x="1117528" y="2577619"/>
                    </a:moveTo>
                    <a:lnTo>
                      <a:pt x="1117528" y="2937659"/>
                    </a:lnTo>
                    <a:lnTo>
                      <a:pt x="1296450" y="2937659"/>
                    </a:lnTo>
                    <a:lnTo>
                      <a:pt x="1296450" y="2577619"/>
                    </a:lnTo>
                    <a:close/>
                    <a:moveTo>
                      <a:pt x="703375" y="2577619"/>
                    </a:moveTo>
                    <a:lnTo>
                      <a:pt x="703375" y="2937659"/>
                    </a:lnTo>
                    <a:lnTo>
                      <a:pt x="882297" y="2937659"/>
                    </a:lnTo>
                    <a:lnTo>
                      <a:pt x="882297" y="2577619"/>
                    </a:lnTo>
                    <a:close/>
                    <a:moveTo>
                      <a:pt x="289222" y="2577619"/>
                    </a:moveTo>
                    <a:lnTo>
                      <a:pt x="289222" y="2937659"/>
                    </a:lnTo>
                    <a:lnTo>
                      <a:pt x="468144" y="2937659"/>
                    </a:lnTo>
                    <a:lnTo>
                      <a:pt x="468144" y="2577619"/>
                    </a:lnTo>
                    <a:close/>
                    <a:moveTo>
                      <a:pt x="3379043" y="2474382"/>
                    </a:moveTo>
                    <a:lnTo>
                      <a:pt x="3379043" y="2682022"/>
                    </a:lnTo>
                    <a:lnTo>
                      <a:pt x="3628183" y="2682022"/>
                    </a:lnTo>
                    <a:lnTo>
                      <a:pt x="3628183" y="2474382"/>
                    </a:lnTo>
                    <a:close/>
                    <a:moveTo>
                      <a:pt x="2945132" y="2474382"/>
                    </a:moveTo>
                    <a:lnTo>
                      <a:pt x="2945132" y="2682022"/>
                    </a:lnTo>
                    <a:lnTo>
                      <a:pt x="3194272" y="2682022"/>
                    </a:lnTo>
                    <a:lnTo>
                      <a:pt x="3194272" y="2474382"/>
                    </a:lnTo>
                    <a:close/>
                    <a:moveTo>
                      <a:pt x="2514947" y="2474382"/>
                    </a:moveTo>
                    <a:lnTo>
                      <a:pt x="2514947" y="2682022"/>
                    </a:lnTo>
                    <a:lnTo>
                      <a:pt x="2764087" y="2682022"/>
                    </a:lnTo>
                    <a:lnTo>
                      <a:pt x="2764087" y="2474382"/>
                    </a:lnTo>
                    <a:close/>
                    <a:moveTo>
                      <a:pt x="3379043" y="2084229"/>
                    </a:moveTo>
                    <a:lnTo>
                      <a:pt x="3379043" y="2291869"/>
                    </a:lnTo>
                    <a:lnTo>
                      <a:pt x="3628183" y="2291869"/>
                    </a:lnTo>
                    <a:lnTo>
                      <a:pt x="3628183" y="2084229"/>
                    </a:lnTo>
                    <a:close/>
                    <a:moveTo>
                      <a:pt x="2945132" y="2084229"/>
                    </a:moveTo>
                    <a:lnTo>
                      <a:pt x="2945132" y="2291869"/>
                    </a:lnTo>
                    <a:lnTo>
                      <a:pt x="3194272" y="2291869"/>
                    </a:lnTo>
                    <a:lnTo>
                      <a:pt x="3194272" y="2084229"/>
                    </a:lnTo>
                    <a:close/>
                    <a:moveTo>
                      <a:pt x="2514947" y="2084229"/>
                    </a:moveTo>
                    <a:lnTo>
                      <a:pt x="2514947" y="2291869"/>
                    </a:lnTo>
                    <a:lnTo>
                      <a:pt x="2764087" y="2291869"/>
                    </a:lnTo>
                    <a:lnTo>
                      <a:pt x="2764087" y="2084229"/>
                    </a:lnTo>
                    <a:close/>
                    <a:moveTo>
                      <a:pt x="2124144" y="1714020"/>
                    </a:moveTo>
                    <a:lnTo>
                      <a:pt x="2124144" y="2164020"/>
                    </a:lnTo>
                    <a:lnTo>
                      <a:pt x="1296144" y="2164020"/>
                    </a:lnTo>
                    <a:close/>
                    <a:moveTo>
                      <a:pt x="197090" y="609603"/>
                    </a:moveTo>
                    <a:lnTo>
                      <a:pt x="525322" y="609603"/>
                    </a:lnTo>
                    <a:lnTo>
                      <a:pt x="584058" y="2101023"/>
                    </a:lnTo>
                    <a:lnTo>
                      <a:pt x="1296144" y="1714020"/>
                    </a:lnTo>
                    <a:lnTo>
                      <a:pt x="1296144" y="2164020"/>
                    </a:lnTo>
                    <a:lnTo>
                      <a:pt x="586539" y="2164020"/>
                    </a:lnTo>
                    <a:lnTo>
                      <a:pt x="590547" y="2265787"/>
                    </a:lnTo>
                    <a:lnTo>
                      <a:pt x="2232248" y="2265787"/>
                    </a:lnTo>
                    <a:lnTo>
                      <a:pt x="2232248" y="1954513"/>
                    </a:lnTo>
                    <a:lnTo>
                      <a:pt x="2232248" y="1054513"/>
                    </a:lnTo>
                    <a:lnTo>
                      <a:pt x="3888248" y="1954513"/>
                    </a:lnTo>
                    <a:lnTo>
                      <a:pt x="3888432" y="1954513"/>
                    </a:lnTo>
                    <a:lnTo>
                      <a:pt x="3888432" y="3921971"/>
                    </a:lnTo>
                    <a:lnTo>
                      <a:pt x="2304256" y="3921971"/>
                    </a:lnTo>
                    <a:lnTo>
                      <a:pt x="2232248" y="3921971"/>
                    </a:lnTo>
                    <a:lnTo>
                      <a:pt x="772857" y="3921971"/>
                    </a:lnTo>
                    <a:lnTo>
                      <a:pt x="772857" y="3290059"/>
                    </a:lnTo>
                    <a:lnTo>
                      <a:pt x="361206" y="3290059"/>
                    </a:lnTo>
                    <a:lnTo>
                      <a:pt x="361206" y="3921971"/>
                    </a:lnTo>
                    <a:lnTo>
                      <a:pt x="0" y="3921971"/>
                    </a:lnTo>
                    <a:lnTo>
                      <a:pt x="0" y="2265787"/>
                    </a:lnTo>
                    <a:lnTo>
                      <a:pt x="131865" y="2265787"/>
                    </a:lnTo>
                    <a:close/>
                    <a:moveTo>
                      <a:pt x="929888" y="0"/>
                    </a:moveTo>
                    <a:cubicBezTo>
                      <a:pt x="1019595" y="0"/>
                      <a:pt x="1124659" y="30463"/>
                      <a:pt x="1166726" y="102575"/>
                    </a:cubicBezTo>
                    <a:cubicBezTo>
                      <a:pt x="1212070" y="48192"/>
                      <a:pt x="1255094" y="19511"/>
                      <a:pt x="1304210" y="14210"/>
                    </a:cubicBezTo>
                    <a:cubicBezTo>
                      <a:pt x="1353326" y="8909"/>
                      <a:pt x="1418945" y="35057"/>
                      <a:pt x="1461423" y="70767"/>
                    </a:cubicBezTo>
                    <a:cubicBezTo>
                      <a:pt x="1500648" y="39845"/>
                      <a:pt x="1550404" y="23049"/>
                      <a:pt x="1604082" y="23049"/>
                    </a:cubicBezTo>
                    <a:cubicBezTo>
                      <a:pt x="1692530" y="23049"/>
                      <a:pt x="1770327" y="68651"/>
                      <a:pt x="1814928" y="137833"/>
                    </a:cubicBezTo>
                    <a:cubicBezTo>
                      <a:pt x="1859765" y="69447"/>
                      <a:pt x="1937139" y="24416"/>
                      <a:pt x="2025031" y="24416"/>
                    </a:cubicBezTo>
                    <a:cubicBezTo>
                      <a:pt x="2135143" y="24416"/>
                      <a:pt x="2228747" y="95092"/>
                      <a:pt x="2261925" y="193913"/>
                    </a:cubicBezTo>
                    <a:cubicBezTo>
                      <a:pt x="2262329" y="193791"/>
                      <a:pt x="2262735" y="193790"/>
                      <a:pt x="2263140" y="193790"/>
                    </a:cubicBezTo>
                    <a:cubicBezTo>
                      <a:pt x="2402209" y="193790"/>
                      <a:pt x="2514947" y="306528"/>
                      <a:pt x="2514947" y="445597"/>
                    </a:cubicBezTo>
                    <a:cubicBezTo>
                      <a:pt x="2514947" y="584666"/>
                      <a:pt x="2402209" y="697404"/>
                      <a:pt x="2263140" y="697404"/>
                    </a:cubicBezTo>
                    <a:cubicBezTo>
                      <a:pt x="2176391" y="697404"/>
                      <a:pt x="2099888" y="653537"/>
                      <a:pt x="2054640" y="586750"/>
                    </a:cubicBezTo>
                    <a:cubicBezTo>
                      <a:pt x="2010395" y="653762"/>
                      <a:pt x="1934062" y="697404"/>
                      <a:pt x="1847535" y="697404"/>
                    </a:cubicBezTo>
                    <a:cubicBezTo>
                      <a:pt x="1789311" y="697404"/>
                      <a:pt x="1735702" y="677642"/>
                      <a:pt x="1693695" y="643630"/>
                    </a:cubicBezTo>
                    <a:cubicBezTo>
                      <a:pt x="1651689" y="677642"/>
                      <a:pt x="1598080" y="697404"/>
                      <a:pt x="1539855" y="697404"/>
                    </a:cubicBezTo>
                    <a:cubicBezTo>
                      <a:pt x="1441551" y="697404"/>
                      <a:pt x="1356403" y="641072"/>
                      <a:pt x="1315888" y="558445"/>
                    </a:cubicBezTo>
                    <a:cubicBezTo>
                      <a:pt x="1272229" y="598661"/>
                      <a:pt x="1206400" y="634839"/>
                      <a:pt x="1149712" y="622576"/>
                    </a:cubicBezTo>
                    <a:cubicBezTo>
                      <a:pt x="1096483" y="611061"/>
                      <a:pt x="1025744" y="572014"/>
                      <a:pt x="984978" y="498638"/>
                    </a:cubicBezTo>
                    <a:cubicBezTo>
                      <a:pt x="959504" y="574665"/>
                      <a:pt x="887516" y="629050"/>
                      <a:pt x="802824" y="629050"/>
                    </a:cubicBezTo>
                    <a:cubicBezTo>
                      <a:pt x="724492" y="629050"/>
                      <a:pt x="657026" y="582526"/>
                      <a:pt x="627413" y="515210"/>
                    </a:cubicBezTo>
                    <a:cubicBezTo>
                      <a:pt x="584988" y="553591"/>
                      <a:pt x="527392" y="574026"/>
                      <a:pt x="479717" y="567162"/>
                    </a:cubicBezTo>
                    <a:cubicBezTo>
                      <a:pt x="439788" y="561414"/>
                      <a:pt x="406466" y="547383"/>
                      <a:pt x="379767" y="527160"/>
                    </a:cubicBezTo>
                    <a:cubicBezTo>
                      <a:pt x="310874" y="498171"/>
                      <a:pt x="262300" y="430445"/>
                      <a:pt x="261518" y="351249"/>
                    </a:cubicBezTo>
                    <a:cubicBezTo>
                      <a:pt x="261425" y="351089"/>
                      <a:pt x="261381" y="350918"/>
                      <a:pt x="261338" y="350746"/>
                    </a:cubicBezTo>
                    <a:cubicBezTo>
                      <a:pt x="228153" y="316942"/>
                      <a:pt x="208360" y="270473"/>
                      <a:pt x="208360" y="219381"/>
                    </a:cubicBezTo>
                    <a:cubicBezTo>
                      <a:pt x="208360" y="112466"/>
                      <a:pt x="295031" y="25795"/>
                      <a:pt x="401946" y="25795"/>
                    </a:cubicBezTo>
                    <a:cubicBezTo>
                      <a:pt x="425158" y="25795"/>
                      <a:pt x="447416" y="29880"/>
                      <a:pt x="467791" y="38056"/>
                    </a:cubicBezTo>
                    <a:cubicBezTo>
                      <a:pt x="585794" y="17893"/>
                      <a:pt x="696162" y="87852"/>
                      <a:pt x="737322" y="124235"/>
                    </a:cubicBezTo>
                    <a:cubicBezTo>
                      <a:pt x="782627" y="68126"/>
                      <a:pt x="852143" y="0"/>
                      <a:pt x="929888" y="0"/>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dirty="0"/>
              </a:p>
            </p:txBody>
          </p:sp>
          <p:sp>
            <p:nvSpPr>
              <p:cNvPr id="30" name="Rectangle 24">
                <a:extLst>
                  <a:ext uri="{FF2B5EF4-FFF2-40B4-BE49-F238E27FC236}">
                    <a16:creationId xmlns:a16="http://schemas.microsoft.com/office/drawing/2014/main" id="{441EA17A-F5D1-4DED-B2AC-6DA782B9A423}"/>
                  </a:ext>
                </a:extLst>
              </p:cNvPr>
              <p:cNvSpPr>
                <a:spLocks noChangeAspect="1"/>
              </p:cNvSpPr>
              <p:nvPr/>
            </p:nvSpPr>
            <p:spPr>
              <a:xfrm rot="20700000">
                <a:off x="2300573" y="1797574"/>
                <a:ext cx="456968" cy="360000"/>
              </a:xfrm>
              <a:custGeom>
                <a:avLst/>
                <a:gdLst/>
                <a:ahLst/>
                <a:cxnLst/>
                <a:rect l="l" t="t" r="r" b="b"/>
                <a:pathLst>
                  <a:path w="3805825" h="2998234">
                    <a:moveTo>
                      <a:pt x="571963" y="2092124"/>
                    </a:moveTo>
                    <a:lnTo>
                      <a:pt x="465390" y="2092124"/>
                    </a:lnTo>
                    <a:lnTo>
                      <a:pt x="571963" y="2198697"/>
                    </a:lnTo>
                    <a:close/>
                    <a:moveTo>
                      <a:pt x="571962" y="1939097"/>
                    </a:moveTo>
                    <a:lnTo>
                      <a:pt x="465390" y="2045669"/>
                    </a:lnTo>
                    <a:lnTo>
                      <a:pt x="571962" y="2045669"/>
                    </a:lnTo>
                    <a:close/>
                    <a:moveTo>
                      <a:pt x="724990" y="2092124"/>
                    </a:moveTo>
                    <a:lnTo>
                      <a:pt x="618417" y="2092124"/>
                    </a:lnTo>
                    <a:lnTo>
                      <a:pt x="618418" y="2198697"/>
                    </a:lnTo>
                    <a:close/>
                    <a:moveTo>
                      <a:pt x="618418" y="1939104"/>
                    </a:moveTo>
                    <a:lnTo>
                      <a:pt x="618417" y="2045669"/>
                    </a:lnTo>
                    <a:lnTo>
                      <a:pt x="724982" y="2045669"/>
                    </a:lnTo>
                    <a:close/>
                    <a:moveTo>
                      <a:pt x="760612" y="1901643"/>
                    </a:moveTo>
                    <a:lnTo>
                      <a:pt x="654047" y="1901643"/>
                    </a:lnTo>
                    <a:lnTo>
                      <a:pt x="760612" y="2008208"/>
                    </a:lnTo>
                    <a:close/>
                    <a:moveTo>
                      <a:pt x="760612" y="1748616"/>
                    </a:moveTo>
                    <a:lnTo>
                      <a:pt x="654040" y="1855188"/>
                    </a:lnTo>
                    <a:lnTo>
                      <a:pt x="760612" y="1855188"/>
                    </a:lnTo>
                    <a:close/>
                    <a:moveTo>
                      <a:pt x="913640" y="1901643"/>
                    </a:moveTo>
                    <a:lnTo>
                      <a:pt x="807067" y="1901643"/>
                    </a:lnTo>
                    <a:lnTo>
                      <a:pt x="807067" y="2008216"/>
                    </a:lnTo>
                    <a:close/>
                    <a:moveTo>
                      <a:pt x="807067" y="1748615"/>
                    </a:moveTo>
                    <a:lnTo>
                      <a:pt x="807067" y="1855188"/>
                    </a:lnTo>
                    <a:lnTo>
                      <a:pt x="913640" y="1855188"/>
                    </a:lnTo>
                    <a:close/>
                    <a:moveTo>
                      <a:pt x="953368" y="1708887"/>
                    </a:moveTo>
                    <a:lnTo>
                      <a:pt x="846796" y="1708887"/>
                    </a:lnTo>
                    <a:lnTo>
                      <a:pt x="953368" y="1815459"/>
                    </a:lnTo>
                    <a:close/>
                    <a:moveTo>
                      <a:pt x="953368" y="1555860"/>
                    </a:moveTo>
                    <a:lnTo>
                      <a:pt x="846796" y="1662432"/>
                    </a:lnTo>
                    <a:lnTo>
                      <a:pt x="953368" y="1662432"/>
                    </a:lnTo>
                    <a:close/>
                    <a:moveTo>
                      <a:pt x="1106396" y="1708887"/>
                    </a:moveTo>
                    <a:lnTo>
                      <a:pt x="999823" y="1708887"/>
                    </a:lnTo>
                    <a:lnTo>
                      <a:pt x="999823" y="1815460"/>
                    </a:lnTo>
                    <a:close/>
                    <a:moveTo>
                      <a:pt x="999823" y="1555860"/>
                    </a:moveTo>
                    <a:lnTo>
                      <a:pt x="999823" y="1662432"/>
                    </a:lnTo>
                    <a:lnTo>
                      <a:pt x="1106396" y="1662432"/>
                    </a:lnTo>
                    <a:close/>
                    <a:moveTo>
                      <a:pt x="1144754" y="1514764"/>
                    </a:moveTo>
                    <a:lnTo>
                      <a:pt x="1038182" y="1514764"/>
                    </a:lnTo>
                    <a:lnTo>
                      <a:pt x="1144754" y="1621337"/>
                    </a:lnTo>
                    <a:close/>
                    <a:moveTo>
                      <a:pt x="1144754" y="1361737"/>
                    </a:moveTo>
                    <a:lnTo>
                      <a:pt x="1038182" y="1468309"/>
                    </a:lnTo>
                    <a:lnTo>
                      <a:pt x="1144754" y="1468309"/>
                    </a:lnTo>
                    <a:close/>
                    <a:moveTo>
                      <a:pt x="1297782" y="1514764"/>
                    </a:moveTo>
                    <a:lnTo>
                      <a:pt x="1191209" y="1514764"/>
                    </a:lnTo>
                    <a:lnTo>
                      <a:pt x="1191209" y="1621337"/>
                    </a:lnTo>
                    <a:close/>
                    <a:moveTo>
                      <a:pt x="1191209" y="1361737"/>
                    </a:moveTo>
                    <a:lnTo>
                      <a:pt x="1191209" y="1468309"/>
                    </a:lnTo>
                    <a:lnTo>
                      <a:pt x="1297782" y="1468309"/>
                    </a:lnTo>
                    <a:close/>
                    <a:moveTo>
                      <a:pt x="1335838" y="1323681"/>
                    </a:moveTo>
                    <a:lnTo>
                      <a:pt x="1229266" y="1323681"/>
                    </a:lnTo>
                    <a:lnTo>
                      <a:pt x="1335838" y="1430253"/>
                    </a:lnTo>
                    <a:close/>
                    <a:moveTo>
                      <a:pt x="1335838" y="1170654"/>
                    </a:moveTo>
                    <a:lnTo>
                      <a:pt x="1229266" y="1277226"/>
                    </a:lnTo>
                    <a:lnTo>
                      <a:pt x="1335838" y="1277226"/>
                    </a:lnTo>
                    <a:close/>
                    <a:moveTo>
                      <a:pt x="1488865" y="1323681"/>
                    </a:moveTo>
                    <a:lnTo>
                      <a:pt x="1382293" y="1323681"/>
                    </a:lnTo>
                    <a:lnTo>
                      <a:pt x="1382293" y="1430253"/>
                    </a:lnTo>
                    <a:close/>
                    <a:moveTo>
                      <a:pt x="1382293" y="1170653"/>
                    </a:moveTo>
                    <a:lnTo>
                      <a:pt x="1382293" y="1277226"/>
                    </a:lnTo>
                    <a:lnTo>
                      <a:pt x="1488865" y="1277226"/>
                    </a:lnTo>
                    <a:close/>
                    <a:moveTo>
                      <a:pt x="2914702" y="2523007"/>
                    </a:moveTo>
                    <a:cubicBezTo>
                      <a:pt x="2900642" y="2508947"/>
                      <a:pt x="2877845" y="2508947"/>
                      <a:pt x="2863784" y="2523007"/>
                    </a:cubicBezTo>
                    <a:cubicBezTo>
                      <a:pt x="2849724" y="2537067"/>
                      <a:pt x="2849724" y="2559864"/>
                      <a:pt x="2863784" y="2573924"/>
                    </a:cubicBezTo>
                    <a:cubicBezTo>
                      <a:pt x="2877845" y="2587985"/>
                      <a:pt x="2900642" y="2587985"/>
                      <a:pt x="2914702" y="2573924"/>
                    </a:cubicBezTo>
                    <a:cubicBezTo>
                      <a:pt x="2928762" y="2559864"/>
                      <a:pt x="2928762" y="2537067"/>
                      <a:pt x="2914702" y="2523007"/>
                    </a:cubicBezTo>
                    <a:close/>
                    <a:moveTo>
                      <a:pt x="1526922" y="1132597"/>
                    </a:moveTo>
                    <a:lnTo>
                      <a:pt x="1420350" y="1132596"/>
                    </a:lnTo>
                    <a:lnTo>
                      <a:pt x="1526922" y="1239169"/>
                    </a:lnTo>
                    <a:close/>
                    <a:moveTo>
                      <a:pt x="1526922" y="979569"/>
                    </a:moveTo>
                    <a:lnTo>
                      <a:pt x="1420350" y="1086141"/>
                    </a:lnTo>
                    <a:lnTo>
                      <a:pt x="1526922" y="1086142"/>
                    </a:lnTo>
                    <a:close/>
                    <a:moveTo>
                      <a:pt x="1679950" y="1132597"/>
                    </a:moveTo>
                    <a:lnTo>
                      <a:pt x="1573377" y="1132597"/>
                    </a:lnTo>
                    <a:lnTo>
                      <a:pt x="1573377" y="1239169"/>
                    </a:lnTo>
                    <a:close/>
                    <a:moveTo>
                      <a:pt x="1573377" y="979569"/>
                    </a:moveTo>
                    <a:lnTo>
                      <a:pt x="1573377" y="1086142"/>
                    </a:lnTo>
                    <a:lnTo>
                      <a:pt x="1679950" y="1086142"/>
                    </a:lnTo>
                    <a:close/>
                    <a:moveTo>
                      <a:pt x="1718007" y="941512"/>
                    </a:moveTo>
                    <a:lnTo>
                      <a:pt x="1611434" y="941512"/>
                    </a:lnTo>
                    <a:lnTo>
                      <a:pt x="1718007" y="1048085"/>
                    </a:lnTo>
                    <a:close/>
                    <a:moveTo>
                      <a:pt x="1718006" y="788485"/>
                    </a:moveTo>
                    <a:lnTo>
                      <a:pt x="1611434" y="895057"/>
                    </a:lnTo>
                    <a:lnTo>
                      <a:pt x="1718006" y="895057"/>
                    </a:lnTo>
                    <a:close/>
                    <a:moveTo>
                      <a:pt x="1871034" y="941512"/>
                    </a:moveTo>
                    <a:lnTo>
                      <a:pt x="1764461" y="941512"/>
                    </a:lnTo>
                    <a:lnTo>
                      <a:pt x="1764462" y="1048085"/>
                    </a:lnTo>
                    <a:close/>
                    <a:moveTo>
                      <a:pt x="1764461" y="788485"/>
                    </a:moveTo>
                    <a:lnTo>
                      <a:pt x="1764462" y="895057"/>
                    </a:lnTo>
                    <a:lnTo>
                      <a:pt x="1871034" y="895057"/>
                    </a:lnTo>
                    <a:close/>
                    <a:moveTo>
                      <a:pt x="3382381" y="1946466"/>
                    </a:moveTo>
                    <a:lnTo>
                      <a:pt x="2893361" y="2435486"/>
                    </a:lnTo>
                    <a:lnTo>
                      <a:pt x="2933988" y="2428503"/>
                    </a:lnTo>
                    <a:lnTo>
                      <a:pt x="3009207" y="2503722"/>
                    </a:lnTo>
                    <a:lnTo>
                      <a:pt x="3003173" y="2538827"/>
                    </a:lnTo>
                    <a:lnTo>
                      <a:pt x="3488958" y="2053042"/>
                    </a:lnTo>
                    <a:lnTo>
                      <a:pt x="3388629" y="1952714"/>
                    </a:lnTo>
                    <a:close/>
                    <a:moveTo>
                      <a:pt x="2405874" y="794872"/>
                    </a:moveTo>
                    <a:lnTo>
                      <a:pt x="2299301" y="794872"/>
                    </a:lnTo>
                    <a:lnTo>
                      <a:pt x="2405874" y="901444"/>
                    </a:lnTo>
                    <a:close/>
                    <a:moveTo>
                      <a:pt x="2789111" y="1176277"/>
                    </a:moveTo>
                    <a:lnTo>
                      <a:pt x="2682538" y="1176278"/>
                    </a:lnTo>
                    <a:lnTo>
                      <a:pt x="2789111" y="1282850"/>
                    </a:lnTo>
                    <a:close/>
                    <a:moveTo>
                      <a:pt x="2596355" y="983521"/>
                    </a:moveTo>
                    <a:lnTo>
                      <a:pt x="2489782" y="983522"/>
                    </a:lnTo>
                    <a:lnTo>
                      <a:pt x="2596355" y="1090094"/>
                    </a:lnTo>
                    <a:close/>
                    <a:moveTo>
                      <a:pt x="3174317" y="1558747"/>
                    </a:moveTo>
                    <a:lnTo>
                      <a:pt x="3067745" y="1558747"/>
                    </a:lnTo>
                    <a:lnTo>
                      <a:pt x="3174317" y="1665320"/>
                    </a:lnTo>
                    <a:close/>
                    <a:moveTo>
                      <a:pt x="2983234" y="1367664"/>
                    </a:moveTo>
                    <a:lnTo>
                      <a:pt x="2876661" y="1367664"/>
                    </a:lnTo>
                    <a:lnTo>
                      <a:pt x="2983234" y="1474236"/>
                    </a:lnTo>
                    <a:close/>
                    <a:moveTo>
                      <a:pt x="3556486" y="1940915"/>
                    </a:moveTo>
                    <a:lnTo>
                      <a:pt x="3449914" y="1940915"/>
                    </a:lnTo>
                    <a:lnTo>
                      <a:pt x="3556487" y="2047488"/>
                    </a:lnTo>
                    <a:close/>
                    <a:moveTo>
                      <a:pt x="3365402" y="1749831"/>
                    </a:moveTo>
                    <a:lnTo>
                      <a:pt x="3258830" y="1749831"/>
                    </a:lnTo>
                    <a:lnTo>
                      <a:pt x="3365402" y="1856404"/>
                    </a:lnTo>
                    <a:close/>
                    <a:moveTo>
                      <a:pt x="3761426" y="2144804"/>
                    </a:moveTo>
                    <a:lnTo>
                      <a:pt x="3654853" y="2144804"/>
                    </a:lnTo>
                    <a:lnTo>
                      <a:pt x="3761426" y="2251377"/>
                    </a:lnTo>
                    <a:close/>
                    <a:moveTo>
                      <a:pt x="2405874" y="657532"/>
                    </a:moveTo>
                    <a:lnTo>
                      <a:pt x="2314989" y="748417"/>
                    </a:lnTo>
                    <a:lnTo>
                      <a:pt x="2405874" y="748417"/>
                    </a:lnTo>
                    <a:close/>
                    <a:moveTo>
                      <a:pt x="2558894" y="794872"/>
                    </a:moveTo>
                    <a:lnTo>
                      <a:pt x="2452329" y="794872"/>
                    </a:lnTo>
                    <a:lnTo>
                      <a:pt x="2452329" y="901437"/>
                    </a:lnTo>
                    <a:close/>
                    <a:moveTo>
                      <a:pt x="2596355" y="830501"/>
                    </a:moveTo>
                    <a:lnTo>
                      <a:pt x="2489790" y="937067"/>
                    </a:lnTo>
                    <a:lnTo>
                      <a:pt x="2596355" y="937067"/>
                    </a:lnTo>
                    <a:close/>
                    <a:moveTo>
                      <a:pt x="2942138" y="1176278"/>
                    </a:moveTo>
                    <a:lnTo>
                      <a:pt x="2835566" y="1176277"/>
                    </a:lnTo>
                    <a:lnTo>
                      <a:pt x="2835566" y="1282850"/>
                    </a:lnTo>
                    <a:close/>
                    <a:moveTo>
                      <a:pt x="2789111" y="1023250"/>
                    </a:moveTo>
                    <a:lnTo>
                      <a:pt x="2682538" y="1129823"/>
                    </a:lnTo>
                    <a:lnTo>
                      <a:pt x="2789111" y="1129823"/>
                    </a:lnTo>
                    <a:close/>
                    <a:moveTo>
                      <a:pt x="2749382" y="983521"/>
                    </a:moveTo>
                    <a:lnTo>
                      <a:pt x="2642810" y="983522"/>
                    </a:lnTo>
                    <a:lnTo>
                      <a:pt x="2642810" y="1090094"/>
                    </a:lnTo>
                    <a:close/>
                    <a:moveTo>
                      <a:pt x="3327345" y="1558747"/>
                    </a:moveTo>
                    <a:lnTo>
                      <a:pt x="3220772" y="1558747"/>
                    </a:lnTo>
                    <a:lnTo>
                      <a:pt x="3220772" y="1665320"/>
                    </a:lnTo>
                    <a:close/>
                    <a:moveTo>
                      <a:pt x="3174317" y="1405720"/>
                    </a:moveTo>
                    <a:lnTo>
                      <a:pt x="3067745" y="1512292"/>
                    </a:lnTo>
                    <a:lnTo>
                      <a:pt x="3174317" y="1512292"/>
                    </a:lnTo>
                    <a:close/>
                    <a:moveTo>
                      <a:pt x="3136261" y="1367664"/>
                    </a:moveTo>
                    <a:lnTo>
                      <a:pt x="3029688" y="1367664"/>
                    </a:lnTo>
                    <a:lnTo>
                      <a:pt x="3029689" y="1474236"/>
                    </a:lnTo>
                    <a:close/>
                    <a:moveTo>
                      <a:pt x="2983234" y="1214636"/>
                    </a:moveTo>
                    <a:lnTo>
                      <a:pt x="2876661" y="1321209"/>
                    </a:lnTo>
                    <a:lnTo>
                      <a:pt x="2983234" y="1321209"/>
                    </a:lnTo>
                    <a:close/>
                    <a:moveTo>
                      <a:pt x="3709514" y="1940915"/>
                    </a:moveTo>
                    <a:lnTo>
                      <a:pt x="3602941" y="1940915"/>
                    </a:lnTo>
                    <a:lnTo>
                      <a:pt x="3602942" y="2047488"/>
                    </a:lnTo>
                    <a:close/>
                    <a:moveTo>
                      <a:pt x="3556487" y="1787888"/>
                    </a:moveTo>
                    <a:lnTo>
                      <a:pt x="3449914" y="1894460"/>
                    </a:lnTo>
                    <a:lnTo>
                      <a:pt x="3556486" y="1894460"/>
                    </a:lnTo>
                    <a:close/>
                    <a:moveTo>
                      <a:pt x="3518430" y="1749831"/>
                    </a:moveTo>
                    <a:lnTo>
                      <a:pt x="3411857" y="1749831"/>
                    </a:lnTo>
                    <a:lnTo>
                      <a:pt x="3411857" y="1856403"/>
                    </a:lnTo>
                    <a:close/>
                    <a:moveTo>
                      <a:pt x="3365402" y="1596803"/>
                    </a:moveTo>
                    <a:lnTo>
                      <a:pt x="3258830" y="1703376"/>
                    </a:lnTo>
                    <a:lnTo>
                      <a:pt x="3365402" y="1703376"/>
                    </a:lnTo>
                    <a:close/>
                    <a:moveTo>
                      <a:pt x="3761426" y="1991777"/>
                    </a:moveTo>
                    <a:lnTo>
                      <a:pt x="3654853" y="2098349"/>
                    </a:lnTo>
                    <a:lnTo>
                      <a:pt x="3761426" y="2098349"/>
                    </a:lnTo>
                    <a:close/>
                    <a:moveTo>
                      <a:pt x="2452329" y="641845"/>
                    </a:moveTo>
                    <a:lnTo>
                      <a:pt x="2452329" y="748417"/>
                    </a:lnTo>
                    <a:lnTo>
                      <a:pt x="2558901" y="748417"/>
                    </a:lnTo>
                    <a:close/>
                    <a:moveTo>
                      <a:pt x="2835566" y="1023250"/>
                    </a:moveTo>
                    <a:lnTo>
                      <a:pt x="2835566" y="1129822"/>
                    </a:lnTo>
                    <a:lnTo>
                      <a:pt x="2942138" y="1129822"/>
                    </a:lnTo>
                    <a:close/>
                    <a:moveTo>
                      <a:pt x="2642810" y="830494"/>
                    </a:moveTo>
                    <a:lnTo>
                      <a:pt x="2642810" y="937066"/>
                    </a:lnTo>
                    <a:lnTo>
                      <a:pt x="2749382" y="937066"/>
                    </a:lnTo>
                    <a:close/>
                    <a:moveTo>
                      <a:pt x="3220772" y="1405720"/>
                    </a:moveTo>
                    <a:lnTo>
                      <a:pt x="3220772" y="1512292"/>
                    </a:lnTo>
                    <a:lnTo>
                      <a:pt x="3327344" y="1512292"/>
                    </a:lnTo>
                    <a:close/>
                    <a:moveTo>
                      <a:pt x="3029688" y="1214636"/>
                    </a:moveTo>
                    <a:lnTo>
                      <a:pt x="3029688" y="1321209"/>
                    </a:lnTo>
                    <a:lnTo>
                      <a:pt x="3136261" y="1321209"/>
                    </a:lnTo>
                    <a:close/>
                    <a:moveTo>
                      <a:pt x="3602941" y="1787888"/>
                    </a:moveTo>
                    <a:lnTo>
                      <a:pt x="3602941" y="1894460"/>
                    </a:lnTo>
                    <a:lnTo>
                      <a:pt x="3709514" y="1894460"/>
                    </a:lnTo>
                    <a:close/>
                    <a:moveTo>
                      <a:pt x="3411857" y="1596803"/>
                    </a:moveTo>
                    <a:lnTo>
                      <a:pt x="3411857" y="1703376"/>
                    </a:lnTo>
                    <a:lnTo>
                      <a:pt x="3518429" y="1703376"/>
                    </a:lnTo>
                    <a:close/>
                    <a:moveTo>
                      <a:pt x="2353083" y="150965"/>
                    </a:moveTo>
                    <a:lnTo>
                      <a:pt x="2025288" y="132265"/>
                    </a:lnTo>
                    <a:lnTo>
                      <a:pt x="2071608" y="178585"/>
                    </a:lnTo>
                    <a:lnTo>
                      <a:pt x="2093619" y="156574"/>
                    </a:lnTo>
                    <a:lnTo>
                      <a:pt x="2220546" y="283501"/>
                    </a:lnTo>
                    <a:close/>
                    <a:moveTo>
                      <a:pt x="2523312" y="286240"/>
                    </a:moveTo>
                    <a:lnTo>
                      <a:pt x="2373298" y="436253"/>
                    </a:lnTo>
                    <a:lnTo>
                      <a:pt x="2500225" y="563180"/>
                    </a:lnTo>
                    <a:lnTo>
                      <a:pt x="2473487" y="589919"/>
                    </a:lnTo>
                    <a:lnTo>
                      <a:pt x="2618667" y="735099"/>
                    </a:lnTo>
                    <a:lnTo>
                      <a:pt x="2619582" y="734183"/>
                    </a:lnTo>
                    <a:lnTo>
                      <a:pt x="2812338" y="926939"/>
                    </a:lnTo>
                    <a:lnTo>
                      <a:pt x="2845693" y="960294"/>
                    </a:lnTo>
                    <a:lnTo>
                      <a:pt x="3005093" y="1119693"/>
                    </a:lnTo>
                    <a:lnTo>
                      <a:pt x="3006461" y="1118325"/>
                    </a:lnTo>
                    <a:lnTo>
                      <a:pt x="3197545" y="1309409"/>
                    </a:lnTo>
                    <a:lnTo>
                      <a:pt x="3232572" y="1344436"/>
                    </a:lnTo>
                    <a:lnTo>
                      <a:pt x="3246403" y="1358267"/>
                    </a:lnTo>
                    <a:close/>
                    <a:moveTo>
                      <a:pt x="2523816" y="30335"/>
                    </a:moveTo>
                    <a:lnTo>
                      <a:pt x="2626629" y="133149"/>
                    </a:lnTo>
                    <a:lnTo>
                      <a:pt x="2552082" y="207696"/>
                    </a:lnTo>
                    <a:lnTo>
                      <a:pt x="2576968" y="232583"/>
                    </a:lnTo>
                    <a:lnTo>
                      <a:pt x="2575182" y="234369"/>
                    </a:lnTo>
                    <a:lnTo>
                      <a:pt x="3513251" y="1625113"/>
                    </a:lnTo>
                    <a:lnTo>
                      <a:pt x="3579714" y="1691577"/>
                    </a:lnTo>
                    <a:lnTo>
                      <a:pt x="3614741" y="1726603"/>
                    </a:lnTo>
                    <a:lnTo>
                      <a:pt x="3784128" y="1895991"/>
                    </a:lnTo>
                    <a:lnTo>
                      <a:pt x="3784653" y="1895466"/>
                    </a:lnTo>
                    <a:lnTo>
                      <a:pt x="3802957" y="1913770"/>
                    </a:lnTo>
                    <a:lnTo>
                      <a:pt x="3802957" y="1914820"/>
                    </a:lnTo>
                    <a:lnTo>
                      <a:pt x="3805825" y="1917687"/>
                    </a:lnTo>
                    <a:lnTo>
                      <a:pt x="3802957" y="1920555"/>
                    </a:lnTo>
                    <a:lnTo>
                      <a:pt x="3802957" y="2329384"/>
                    </a:lnTo>
                    <a:lnTo>
                      <a:pt x="3784653" y="2347688"/>
                    </a:lnTo>
                    <a:lnTo>
                      <a:pt x="3580239" y="2143274"/>
                    </a:lnTo>
                    <a:lnTo>
                      <a:pt x="3579714" y="2143798"/>
                    </a:lnTo>
                    <a:lnTo>
                      <a:pt x="3514414" y="2078498"/>
                    </a:lnTo>
                    <a:lnTo>
                      <a:pt x="2992605" y="2600306"/>
                    </a:lnTo>
                    <a:lnTo>
                      <a:pt x="2990741" y="2611151"/>
                    </a:lnTo>
                    <a:lnTo>
                      <a:pt x="2771416" y="2767764"/>
                    </a:lnTo>
                    <a:lnTo>
                      <a:pt x="2746140" y="2742487"/>
                    </a:lnTo>
                    <a:lnTo>
                      <a:pt x="2670170" y="2818456"/>
                    </a:lnTo>
                    <a:lnTo>
                      <a:pt x="2651401" y="2799687"/>
                    </a:lnTo>
                    <a:cubicBezTo>
                      <a:pt x="2625528" y="2785735"/>
                      <a:pt x="2592950" y="2788926"/>
                      <a:pt x="2569612" y="2809139"/>
                    </a:cubicBezTo>
                    <a:cubicBezTo>
                      <a:pt x="2540180" y="2834630"/>
                      <a:pt x="2535445" y="2878528"/>
                      <a:pt x="2558763" y="2909709"/>
                    </a:cubicBezTo>
                    <a:cubicBezTo>
                      <a:pt x="2580225" y="2939886"/>
                      <a:pt x="2602221" y="2944074"/>
                      <a:pt x="2698387" y="2956528"/>
                    </a:cubicBezTo>
                    <a:cubicBezTo>
                      <a:pt x="2612716" y="3019512"/>
                      <a:pt x="2549084" y="3004923"/>
                      <a:pt x="2499317" y="2954166"/>
                    </a:cubicBezTo>
                    <a:cubicBezTo>
                      <a:pt x="2449549" y="2903408"/>
                      <a:pt x="2462151" y="2804007"/>
                      <a:pt x="2521014" y="2753027"/>
                    </a:cubicBezTo>
                    <a:cubicBezTo>
                      <a:pt x="2561003" y="2718393"/>
                      <a:pt x="2614554" y="2708748"/>
                      <a:pt x="2661444" y="2725347"/>
                    </a:cubicBezTo>
                    <a:lnTo>
                      <a:pt x="2695222" y="2691569"/>
                    </a:lnTo>
                    <a:lnTo>
                      <a:pt x="2669947" y="2666294"/>
                    </a:lnTo>
                    <a:lnTo>
                      <a:pt x="2810390" y="2469612"/>
                    </a:lnTo>
                    <a:lnTo>
                      <a:pt x="2809356" y="2468579"/>
                    </a:lnTo>
                    <a:lnTo>
                      <a:pt x="2815551" y="2462385"/>
                    </a:lnTo>
                    <a:lnTo>
                      <a:pt x="2826559" y="2446968"/>
                    </a:lnTo>
                    <a:lnTo>
                      <a:pt x="2831882" y="2446053"/>
                    </a:lnTo>
                    <a:lnTo>
                      <a:pt x="3356925" y="1921010"/>
                    </a:lnTo>
                    <a:lnTo>
                      <a:pt x="3353603" y="1917688"/>
                    </a:lnTo>
                    <a:lnTo>
                      <a:pt x="3197545" y="1761630"/>
                    </a:lnTo>
                    <a:lnTo>
                      <a:pt x="3197544" y="1761631"/>
                    </a:lnTo>
                    <a:lnTo>
                      <a:pt x="3006461" y="1570547"/>
                    </a:lnTo>
                    <a:lnTo>
                      <a:pt x="2971434" y="1535520"/>
                    </a:lnTo>
                    <a:lnTo>
                      <a:pt x="2813706" y="1377793"/>
                    </a:lnTo>
                    <a:lnTo>
                      <a:pt x="2812338" y="1379161"/>
                    </a:lnTo>
                    <a:lnTo>
                      <a:pt x="2619582" y="1186405"/>
                    </a:lnTo>
                    <a:lnTo>
                      <a:pt x="2586227" y="1153050"/>
                    </a:lnTo>
                    <a:lnTo>
                      <a:pt x="2430017" y="996839"/>
                    </a:lnTo>
                    <a:lnTo>
                      <a:pt x="2429101" y="997755"/>
                    </a:lnTo>
                    <a:lnTo>
                      <a:pt x="2247376" y="816030"/>
                    </a:lnTo>
                    <a:lnTo>
                      <a:pt x="2194721" y="868684"/>
                    </a:lnTo>
                    <a:lnTo>
                      <a:pt x="2169629" y="843592"/>
                    </a:lnTo>
                    <a:lnTo>
                      <a:pt x="2012511" y="1000710"/>
                    </a:lnTo>
                    <a:lnTo>
                      <a:pt x="1948715" y="936915"/>
                    </a:lnTo>
                    <a:lnTo>
                      <a:pt x="1776261" y="1109369"/>
                    </a:lnTo>
                    <a:lnTo>
                      <a:pt x="1741234" y="1144396"/>
                    </a:lnTo>
                    <a:lnTo>
                      <a:pt x="1585176" y="1300453"/>
                    </a:lnTo>
                    <a:lnTo>
                      <a:pt x="1550150" y="1335480"/>
                    </a:lnTo>
                    <a:lnTo>
                      <a:pt x="1394093" y="1491537"/>
                    </a:lnTo>
                    <a:lnTo>
                      <a:pt x="1359065" y="1526564"/>
                    </a:lnTo>
                    <a:lnTo>
                      <a:pt x="1201338" y="1684291"/>
                    </a:lnTo>
                    <a:lnTo>
                      <a:pt x="1202706" y="1685660"/>
                    </a:lnTo>
                    <a:lnTo>
                      <a:pt x="1009951" y="1878416"/>
                    </a:lnTo>
                    <a:lnTo>
                      <a:pt x="976596" y="1911771"/>
                    </a:lnTo>
                    <a:lnTo>
                      <a:pt x="820385" y="2067981"/>
                    </a:lnTo>
                    <a:lnTo>
                      <a:pt x="821301" y="2068897"/>
                    </a:lnTo>
                    <a:lnTo>
                      <a:pt x="612116" y="2278081"/>
                    </a:lnTo>
                    <a:lnTo>
                      <a:pt x="673628" y="2339593"/>
                    </a:lnTo>
                    <a:lnTo>
                      <a:pt x="567426" y="2445795"/>
                    </a:lnTo>
                    <a:lnTo>
                      <a:pt x="672230" y="2550598"/>
                    </a:lnTo>
                    <a:lnTo>
                      <a:pt x="566028" y="2656800"/>
                    </a:lnTo>
                    <a:lnTo>
                      <a:pt x="0" y="2090772"/>
                    </a:lnTo>
                    <a:lnTo>
                      <a:pt x="106202" y="1984570"/>
                    </a:lnTo>
                    <a:lnTo>
                      <a:pt x="211005" y="2089373"/>
                    </a:lnTo>
                    <a:lnTo>
                      <a:pt x="317206" y="1983171"/>
                    </a:lnTo>
                    <a:lnTo>
                      <a:pt x="386005" y="2051970"/>
                    </a:lnTo>
                    <a:lnTo>
                      <a:pt x="558644" y="1879331"/>
                    </a:lnTo>
                    <a:lnTo>
                      <a:pt x="557729" y="1878415"/>
                    </a:lnTo>
                    <a:lnTo>
                      <a:pt x="750485" y="1685660"/>
                    </a:lnTo>
                    <a:lnTo>
                      <a:pt x="783839" y="1652305"/>
                    </a:lnTo>
                    <a:lnTo>
                      <a:pt x="943239" y="1492905"/>
                    </a:lnTo>
                    <a:lnTo>
                      <a:pt x="941871" y="1491537"/>
                    </a:lnTo>
                    <a:lnTo>
                      <a:pt x="1132954" y="1300453"/>
                    </a:lnTo>
                    <a:lnTo>
                      <a:pt x="1167982" y="1265426"/>
                    </a:lnTo>
                    <a:lnTo>
                      <a:pt x="1324039" y="1109369"/>
                    </a:lnTo>
                    <a:lnTo>
                      <a:pt x="1359065" y="1074342"/>
                    </a:lnTo>
                    <a:lnTo>
                      <a:pt x="1515123" y="918285"/>
                    </a:lnTo>
                    <a:lnTo>
                      <a:pt x="1550150" y="883258"/>
                    </a:lnTo>
                    <a:lnTo>
                      <a:pt x="1722604" y="710804"/>
                    </a:lnTo>
                    <a:lnTo>
                      <a:pt x="1656089" y="644289"/>
                    </a:lnTo>
                    <a:lnTo>
                      <a:pt x="1813208" y="487170"/>
                    </a:lnTo>
                    <a:lnTo>
                      <a:pt x="1788115" y="462078"/>
                    </a:lnTo>
                    <a:lnTo>
                      <a:pt x="1817021" y="433172"/>
                    </a:lnTo>
                    <a:lnTo>
                      <a:pt x="1638436" y="254587"/>
                    </a:lnTo>
                    <a:lnTo>
                      <a:pt x="1893022" y="0"/>
                    </a:lnTo>
                    <a:lnTo>
                      <a:pt x="1948799" y="55777"/>
                    </a:lnTo>
                    <a:lnTo>
                      <a:pt x="2421315" y="82732"/>
                    </a:lnTo>
                    <a:lnTo>
                      <a:pt x="2424216" y="79831"/>
                    </a:lnTo>
                    <a:lnTo>
                      <a:pt x="2449269" y="104883"/>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31" name="Rectangle 41">
                <a:extLst>
                  <a:ext uri="{FF2B5EF4-FFF2-40B4-BE49-F238E27FC236}">
                    <a16:creationId xmlns:a16="http://schemas.microsoft.com/office/drawing/2014/main" id="{ADE58B9D-720F-48F2-AA3A-A71FEB4C83B9}"/>
                  </a:ext>
                </a:extLst>
              </p:cNvPr>
              <p:cNvSpPr>
                <a:spLocks/>
              </p:cNvSpPr>
              <p:nvPr/>
            </p:nvSpPr>
            <p:spPr>
              <a:xfrm rot="19192674">
                <a:off x="926950" y="2109352"/>
                <a:ext cx="360000" cy="360000"/>
              </a:xfrm>
              <a:custGeom>
                <a:avLst/>
                <a:gdLst/>
                <a:ahLst/>
                <a:cxnLst/>
                <a:rect l="l" t="t" r="r" b="b"/>
                <a:pathLst>
                  <a:path w="3888423" h="3970014">
                    <a:moveTo>
                      <a:pt x="1259577" y="2471243"/>
                    </a:moveTo>
                    <a:cubicBezTo>
                      <a:pt x="1293292" y="2471243"/>
                      <a:pt x="1320623" y="2543205"/>
                      <a:pt x="1320623" y="2631975"/>
                    </a:cubicBezTo>
                    <a:cubicBezTo>
                      <a:pt x="1320623" y="2720745"/>
                      <a:pt x="1293292" y="2792707"/>
                      <a:pt x="1259577" y="2792707"/>
                    </a:cubicBezTo>
                    <a:cubicBezTo>
                      <a:pt x="1225862" y="2792707"/>
                      <a:pt x="1198531" y="2720745"/>
                      <a:pt x="1198531" y="2631975"/>
                    </a:cubicBezTo>
                    <a:cubicBezTo>
                      <a:pt x="1198531" y="2543205"/>
                      <a:pt x="1225862" y="2471243"/>
                      <a:pt x="1259577" y="2471243"/>
                    </a:cubicBezTo>
                    <a:close/>
                    <a:moveTo>
                      <a:pt x="1710471" y="2470362"/>
                    </a:moveTo>
                    <a:cubicBezTo>
                      <a:pt x="1741030" y="2470028"/>
                      <a:pt x="1768823" y="2488083"/>
                      <a:pt x="1781169" y="2516203"/>
                    </a:cubicBezTo>
                    <a:cubicBezTo>
                      <a:pt x="1793845" y="2545068"/>
                      <a:pt x="1787700" y="2578742"/>
                      <a:pt x="1765642" y="2601268"/>
                    </a:cubicBezTo>
                    <a:cubicBezTo>
                      <a:pt x="1750827" y="2616399"/>
                      <a:pt x="1730831" y="2624459"/>
                      <a:pt x="1710472" y="2623745"/>
                    </a:cubicBezTo>
                    <a:close/>
                    <a:moveTo>
                      <a:pt x="2456093" y="2374056"/>
                    </a:moveTo>
                    <a:lnTo>
                      <a:pt x="2456093" y="2889893"/>
                    </a:lnTo>
                    <a:lnTo>
                      <a:pt x="2566690" y="2889893"/>
                    </a:lnTo>
                    <a:lnTo>
                      <a:pt x="2566690" y="2706284"/>
                    </a:lnTo>
                    <a:lnTo>
                      <a:pt x="2632197" y="2884955"/>
                    </a:lnTo>
                    <a:lnTo>
                      <a:pt x="2635843" y="2883618"/>
                    </a:lnTo>
                    <a:lnTo>
                      <a:pt x="2635843" y="2889893"/>
                    </a:lnTo>
                    <a:lnTo>
                      <a:pt x="2746439" y="2889893"/>
                    </a:lnTo>
                    <a:lnTo>
                      <a:pt x="2746439" y="2374056"/>
                    </a:lnTo>
                    <a:lnTo>
                      <a:pt x="2635843" y="2374056"/>
                    </a:lnTo>
                    <a:lnTo>
                      <a:pt x="2635843" y="2573614"/>
                    </a:lnTo>
                    <a:lnTo>
                      <a:pt x="2566690" y="2385000"/>
                    </a:lnTo>
                    <a:lnTo>
                      <a:pt x="2566690" y="2374056"/>
                    </a:lnTo>
                    <a:close/>
                    <a:moveTo>
                      <a:pt x="2032426" y="2374056"/>
                    </a:moveTo>
                    <a:lnTo>
                      <a:pt x="2032426" y="2889895"/>
                    </a:lnTo>
                    <a:lnTo>
                      <a:pt x="2115405" y="2889895"/>
                    </a:lnTo>
                    <a:lnTo>
                      <a:pt x="2143023" y="2889895"/>
                    </a:lnTo>
                    <a:lnTo>
                      <a:pt x="2308949" y="2889895"/>
                    </a:lnTo>
                    <a:lnTo>
                      <a:pt x="2308949" y="2779299"/>
                    </a:lnTo>
                    <a:lnTo>
                      <a:pt x="2143023" y="2779299"/>
                    </a:lnTo>
                    <a:lnTo>
                      <a:pt x="2143023" y="2686401"/>
                    </a:lnTo>
                    <a:lnTo>
                      <a:pt x="2308949" y="2686401"/>
                    </a:lnTo>
                    <a:lnTo>
                      <a:pt x="2308949" y="2575804"/>
                    </a:lnTo>
                    <a:lnTo>
                      <a:pt x="2143023" y="2575804"/>
                    </a:lnTo>
                    <a:lnTo>
                      <a:pt x="2143023" y="2484653"/>
                    </a:lnTo>
                    <a:lnTo>
                      <a:pt x="2308949" y="2484653"/>
                    </a:lnTo>
                    <a:lnTo>
                      <a:pt x="2308949" y="2374056"/>
                    </a:lnTo>
                    <a:lnTo>
                      <a:pt x="2143023" y="2374056"/>
                    </a:lnTo>
                    <a:lnTo>
                      <a:pt x="2115405" y="2374056"/>
                    </a:lnTo>
                    <a:close/>
                    <a:moveTo>
                      <a:pt x="1259577" y="2374056"/>
                    </a:moveTo>
                    <a:cubicBezTo>
                      <a:pt x="1172187" y="2374056"/>
                      <a:pt x="1101344" y="2489530"/>
                      <a:pt x="1101344" y="2631975"/>
                    </a:cubicBezTo>
                    <a:cubicBezTo>
                      <a:pt x="1101344" y="2774420"/>
                      <a:pt x="1172187" y="2889894"/>
                      <a:pt x="1259577" y="2889894"/>
                    </a:cubicBezTo>
                    <a:cubicBezTo>
                      <a:pt x="1346967" y="2889894"/>
                      <a:pt x="1417810" y="2774420"/>
                      <a:pt x="1417810" y="2631975"/>
                    </a:cubicBezTo>
                    <a:cubicBezTo>
                      <a:pt x="1417810" y="2489530"/>
                      <a:pt x="1346967" y="2374056"/>
                      <a:pt x="1259577" y="2374056"/>
                    </a:cubicBezTo>
                    <a:close/>
                    <a:moveTo>
                      <a:pt x="1599876" y="2366688"/>
                    </a:moveTo>
                    <a:lnTo>
                      <a:pt x="1599875" y="2882524"/>
                    </a:lnTo>
                    <a:lnTo>
                      <a:pt x="1710472" y="2882525"/>
                    </a:lnTo>
                    <a:lnTo>
                      <a:pt x="1710472" y="2723975"/>
                    </a:lnTo>
                    <a:cubicBezTo>
                      <a:pt x="1757507" y="2725624"/>
                      <a:pt x="1803701" y="2707003"/>
                      <a:pt x="1837929" y="2672047"/>
                    </a:cubicBezTo>
                    <a:cubicBezTo>
                      <a:pt x="1888884" y="2620006"/>
                      <a:pt x="1903084" y="2542214"/>
                      <a:pt x="1873801" y="2475527"/>
                    </a:cubicBezTo>
                    <a:cubicBezTo>
                      <a:pt x="1845275" y="2410565"/>
                      <a:pt x="1781067" y="2368851"/>
                      <a:pt x="1710472" y="2369624"/>
                    </a:cubicBezTo>
                    <a:lnTo>
                      <a:pt x="1710471" y="2366688"/>
                    </a:lnTo>
                    <a:close/>
                    <a:moveTo>
                      <a:pt x="920754" y="2169815"/>
                    </a:moveTo>
                    <a:lnTo>
                      <a:pt x="3008986" y="2169815"/>
                    </a:lnTo>
                    <a:lnTo>
                      <a:pt x="3008986" y="3105919"/>
                    </a:lnTo>
                    <a:lnTo>
                      <a:pt x="920754" y="3105919"/>
                    </a:lnTo>
                    <a:close/>
                    <a:moveTo>
                      <a:pt x="632722" y="1985007"/>
                    </a:moveTo>
                    <a:lnTo>
                      <a:pt x="632722" y="3321943"/>
                    </a:lnTo>
                    <a:lnTo>
                      <a:pt x="3297018" y="3321943"/>
                    </a:lnTo>
                    <a:lnTo>
                      <a:pt x="3297018" y="1985007"/>
                    </a:lnTo>
                    <a:close/>
                    <a:moveTo>
                      <a:pt x="2657019" y="761679"/>
                    </a:moveTo>
                    <a:lnTo>
                      <a:pt x="2760733" y="1606387"/>
                    </a:lnTo>
                    <a:lnTo>
                      <a:pt x="2761762" y="1614761"/>
                    </a:lnTo>
                    <a:lnTo>
                      <a:pt x="2762330" y="1614691"/>
                    </a:lnTo>
                    <a:cubicBezTo>
                      <a:pt x="2780335" y="1740615"/>
                      <a:pt x="2862522" y="1833408"/>
                      <a:pt x="2948897" y="1824230"/>
                    </a:cubicBezTo>
                    <a:cubicBezTo>
                      <a:pt x="3036464" y="1814924"/>
                      <a:pt x="3095979" y="1704243"/>
                      <a:pt x="3083047" y="1575312"/>
                    </a:cubicBezTo>
                    <a:lnTo>
                      <a:pt x="3083347" y="1575275"/>
                    </a:lnTo>
                    <a:lnTo>
                      <a:pt x="2983448" y="761679"/>
                    </a:lnTo>
                    <a:close/>
                    <a:moveTo>
                      <a:pt x="2205921" y="761679"/>
                    </a:moveTo>
                    <a:lnTo>
                      <a:pt x="2264137" y="1594263"/>
                    </a:lnTo>
                    <a:cubicBezTo>
                      <a:pt x="2264333" y="1597068"/>
                      <a:pt x="2264530" y="1599874"/>
                      <a:pt x="2264726" y="1602679"/>
                    </a:cubicBezTo>
                    <a:lnTo>
                      <a:pt x="2265297" y="1602640"/>
                    </a:lnTo>
                    <a:cubicBezTo>
                      <a:pt x="2276686" y="1729333"/>
                      <a:pt x="2353905" y="1826300"/>
                      <a:pt x="2440641" y="1821655"/>
                    </a:cubicBezTo>
                    <a:cubicBezTo>
                      <a:pt x="2528577" y="1816945"/>
                      <a:pt x="2593802" y="1709530"/>
                      <a:pt x="2587636" y="1580099"/>
                    </a:cubicBezTo>
                    <a:lnTo>
                      <a:pt x="2587937" y="1580078"/>
                    </a:lnTo>
                    <a:lnTo>
                      <a:pt x="2530706" y="761679"/>
                    </a:lnTo>
                    <a:close/>
                    <a:moveTo>
                      <a:pt x="1761700" y="761679"/>
                    </a:moveTo>
                    <a:cubicBezTo>
                      <a:pt x="1761699" y="1032443"/>
                      <a:pt x="1761699" y="1303208"/>
                      <a:pt x="1761698" y="1573972"/>
                    </a:cubicBezTo>
                    <a:lnTo>
                      <a:pt x="1761698" y="1582410"/>
                    </a:lnTo>
                    <a:lnTo>
                      <a:pt x="1762270" y="1582410"/>
                    </a:lnTo>
                    <a:cubicBezTo>
                      <a:pt x="1764795" y="1709590"/>
                      <a:pt x="1835062" y="1811707"/>
                      <a:pt x="1921910" y="1813122"/>
                    </a:cubicBezTo>
                    <a:cubicBezTo>
                      <a:pt x="2009960" y="1814558"/>
                      <a:pt x="2082519" y="1711955"/>
                      <a:pt x="2085398" y="1582410"/>
                    </a:cubicBezTo>
                    <a:lnTo>
                      <a:pt x="2085698" y="1582410"/>
                    </a:lnTo>
                    <a:cubicBezTo>
                      <a:pt x="2085698" y="1308834"/>
                      <a:pt x="2085698" y="1035256"/>
                      <a:pt x="2085696" y="761679"/>
                    </a:cubicBezTo>
                    <a:close/>
                    <a:moveTo>
                      <a:pt x="3411320" y="761678"/>
                    </a:moveTo>
                    <a:lnTo>
                      <a:pt x="3078803" y="761679"/>
                    </a:lnTo>
                    <a:lnTo>
                      <a:pt x="3277545" y="1622538"/>
                    </a:lnTo>
                    <a:lnTo>
                      <a:pt x="3279443" y="1630759"/>
                    </a:lnTo>
                    <a:lnTo>
                      <a:pt x="3280000" y="1630631"/>
                    </a:lnTo>
                    <a:cubicBezTo>
                      <a:pt x="3311069" y="1753983"/>
                      <a:pt x="3402507" y="1837676"/>
                      <a:pt x="3487448" y="1819520"/>
                    </a:cubicBezTo>
                    <a:cubicBezTo>
                      <a:pt x="3573564" y="1801112"/>
                      <a:pt x="3621183" y="1684815"/>
                      <a:pt x="3594846" y="1557943"/>
                    </a:cubicBezTo>
                    <a:lnTo>
                      <a:pt x="3595140" y="1557876"/>
                    </a:lnTo>
                    <a:close/>
                    <a:moveTo>
                      <a:pt x="1633002" y="761678"/>
                    </a:moveTo>
                    <a:lnTo>
                      <a:pt x="1308563" y="761679"/>
                    </a:lnTo>
                    <a:lnTo>
                      <a:pt x="1266057" y="1572672"/>
                    </a:lnTo>
                    <a:lnTo>
                      <a:pt x="1265616" y="1581099"/>
                    </a:lnTo>
                    <a:lnTo>
                      <a:pt x="1266187" y="1581128"/>
                    </a:lnTo>
                    <a:cubicBezTo>
                      <a:pt x="1262052" y="1708267"/>
                      <a:pt x="1326878" y="1813921"/>
                      <a:pt x="1413534" y="1819881"/>
                    </a:cubicBezTo>
                    <a:cubicBezTo>
                      <a:pt x="1501387" y="1825922"/>
                      <a:pt x="1579217" y="1727257"/>
                      <a:pt x="1588872" y="1598040"/>
                    </a:cubicBezTo>
                    <a:lnTo>
                      <a:pt x="1589172" y="1598055"/>
                    </a:lnTo>
                    <a:close/>
                    <a:moveTo>
                      <a:pt x="863949" y="761678"/>
                    </a:moveTo>
                    <a:lnTo>
                      <a:pt x="765078" y="1566901"/>
                    </a:lnTo>
                    <a:lnTo>
                      <a:pt x="764050" y="1575275"/>
                    </a:lnTo>
                    <a:lnTo>
                      <a:pt x="764617" y="1575345"/>
                    </a:lnTo>
                    <a:cubicBezTo>
                      <a:pt x="751624" y="1701884"/>
                      <a:pt x="808922" y="1811803"/>
                      <a:pt x="894951" y="1823794"/>
                    </a:cubicBezTo>
                    <a:cubicBezTo>
                      <a:pt x="982168" y="1835949"/>
                      <a:pt x="1066691" y="1742953"/>
                      <a:pt x="1085336" y="1614724"/>
                    </a:cubicBezTo>
                    <a:lnTo>
                      <a:pt x="1085635" y="1614761"/>
                    </a:lnTo>
                    <a:lnTo>
                      <a:pt x="1190378" y="761679"/>
                    </a:lnTo>
                    <a:close/>
                    <a:moveTo>
                      <a:pt x="295535" y="441623"/>
                    </a:moveTo>
                    <a:lnTo>
                      <a:pt x="3583899" y="441623"/>
                    </a:lnTo>
                    <a:cubicBezTo>
                      <a:pt x="3610412" y="441623"/>
                      <a:pt x="3631905" y="463116"/>
                      <a:pt x="3631905" y="489629"/>
                    </a:cubicBezTo>
                    <a:lnTo>
                      <a:pt x="3631905" y="655863"/>
                    </a:lnTo>
                    <a:lnTo>
                      <a:pt x="3884522" y="1666330"/>
                    </a:lnTo>
                    <a:cubicBezTo>
                      <a:pt x="3909974" y="1748325"/>
                      <a:pt x="3809191" y="1900953"/>
                      <a:pt x="3631905" y="1666330"/>
                    </a:cubicBezTo>
                    <a:lnTo>
                      <a:pt x="3631905" y="3970014"/>
                    </a:lnTo>
                    <a:lnTo>
                      <a:pt x="247529" y="3970014"/>
                    </a:lnTo>
                    <a:lnTo>
                      <a:pt x="247529" y="1768425"/>
                    </a:lnTo>
                    <a:cubicBezTo>
                      <a:pt x="263724" y="1795996"/>
                      <a:pt x="288366" y="1813812"/>
                      <a:pt x="317369" y="1820473"/>
                    </a:cubicBezTo>
                    <a:cubicBezTo>
                      <a:pt x="403196" y="1840184"/>
                      <a:pt x="495502" y="1754908"/>
                      <a:pt x="525251" y="1628793"/>
                    </a:cubicBezTo>
                    <a:lnTo>
                      <a:pt x="525545" y="1628855"/>
                    </a:lnTo>
                    <a:lnTo>
                      <a:pt x="709866" y="761679"/>
                    </a:lnTo>
                    <a:lnTo>
                      <a:pt x="378634" y="761679"/>
                    </a:lnTo>
                    <a:lnTo>
                      <a:pt x="210380" y="1553239"/>
                    </a:lnTo>
                    <a:lnTo>
                      <a:pt x="208625" y="1561492"/>
                    </a:lnTo>
                    <a:lnTo>
                      <a:pt x="209185" y="1561611"/>
                    </a:lnTo>
                    <a:cubicBezTo>
                      <a:pt x="202164" y="1598200"/>
                      <a:pt x="201274" y="1633895"/>
                      <a:pt x="207433" y="1666330"/>
                    </a:cubicBezTo>
                    <a:cubicBezTo>
                      <a:pt x="113985" y="1883037"/>
                      <a:pt x="-32319" y="1816968"/>
                      <a:pt x="6372" y="1666330"/>
                    </a:cubicBezTo>
                    <a:lnTo>
                      <a:pt x="249769" y="692744"/>
                    </a:lnTo>
                    <a:cubicBezTo>
                      <a:pt x="247993" y="689334"/>
                      <a:pt x="247529" y="685546"/>
                      <a:pt x="247529" y="681649"/>
                    </a:cubicBezTo>
                    <a:lnTo>
                      <a:pt x="247529" y="489629"/>
                    </a:lnTo>
                    <a:cubicBezTo>
                      <a:pt x="247529" y="463116"/>
                      <a:pt x="269022" y="441623"/>
                      <a:pt x="295535" y="441623"/>
                    </a:cubicBezTo>
                    <a:close/>
                    <a:moveTo>
                      <a:pt x="307785" y="0"/>
                    </a:moveTo>
                    <a:lnTo>
                      <a:pt x="3571649" y="0"/>
                    </a:lnTo>
                    <a:cubicBezTo>
                      <a:pt x="3604927" y="0"/>
                      <a:pt x="3631905" y="26978"/>
                      <a:pt x="3631905" y="60256"/>
                    </a:cubicBezTo>
                    <a:lnTo>
                      <a:pt x="3631905" y="301273"/>
                    </a:lnTo>
                    <a:cubicBezTo>
                      <a:pt x="3631905" y="334551"/>
                      <a:pt x="3604927" y="361529"/>
                      <a:pt x="3571649" y="361529"/>
                    </a:cubicBezTo>
                    <a:lnTo>
                      <a:pt x="307785" y="361529"/>
                    </a:lnTo>
                    <a:cubicBezTo>
                      <a:pt x="274507" y="361529"/>
                      <a:pt x="247529" y="334551"/>
                      <a:pt x="247529" y="301273"/>
                    </a:cubicBezTo>
                    <a:lnTo>
                      <a:pt x="247529" y="60256"/>
                    </a:lnTo>
                    <a:cubicBezTo>
                      <a:pt x="247529" y="26978"/>
                      <a:pt x="274507" y="0"/>
                      <a:pt x="307785" y="0"/>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32" name="Isosceles Triangle 3">
                <a:extLst>
                  <a:ext uri="{FF2B5EF4-FFF2-40B4-BE49-F238E27FC236}">
                    <a16:creationId xmlns:a16="http://schemas.microsoft.com/office/drawing/2014/main" id="{8E42EF85-FE1B-45DE-AE1F-79933CEAD975}"/>
                  </a:ext>
                </a:extLst>
              </p:cNvPr>
              <p:cNvSpPr>
                <a:spLocks noChangeAspect="1"/>
              </p:cNvSpPr>
              <p:nvPr/>
            </p:nvSpPr>
            <p:spPr>
              <a:xfrm rot="2229245">
                <a:off x="2616513" y="2030577"/>
                <a:ext cx="359661" cy="360000"/>
              </a:xfrm>
              <a:custGeom>
                <a:avLst/>
                <a:gdLst/>
                <a:ahLst/>
                <a:cxnLst/>
                <a:rect l="l" t="t" r="r" b="b"/>
                <a:pathLst>
                  <a:path w="3935086" h="3938802">
                    <a:moveTo>
                      <a:pt x="1861742" y="3314001"/>
                    </a:moveTo>
                    <a:cubicBezTo>
                      <a:pt x="1921395" y="3314001"/>
                      <a:pt x="1969754" y="3362360"/>
                      <a:pt x="1969754" y="3422013"/>
                    </a:cubicBezTo>
                    <a:cubicBezTo>
                      <a:pt x="1969754" y="3481666"/>
                      <a:pt x="1921395" y="3530025"/>
                      <a:pt x="1861742" y="3530025"/>
                    </a:cubicBezTo>
                    <a:cubicBezTo>
                      <a:pt x="1802089" y="3530025"/>
                      <a:pt x="1753730" y="3481666"/>
                      <a:pt x="1753730" y="3422013"/>
                    </a:cubicBezTo>
                    <a:cubicBezTo>
                      <a:pt x="1753730" y="3362360"/>
                      <a:pt x="1802089" y="3314001"/>
                      <a:pt x="1861742" y="3314001"/>
                    </a:cubicBezTo>
                    <a:close/>
                    <a:moveTo>
                      <a:pt x="2097646" y="2118753"/>
                    </a:moveTo>
                    <a:lnTo>
                      <a:pt x="2097646" y="2478753"/>
                    </a:lnTo>
                    <a:lnTo>
                      <a:pt x="2457646" y="2478753"/>
                    </a:lnTo>
                    <a:lnTo>
                      <a:pt x="2457646" y="2118753"/>
                    </a:lnTo>
                    <a:close/>
                    <a:moveTo>
                      <a:pt x="1476536" y="2118753"/>
                    </a:moveTo>
                    <a:lnTo>
                      <a:pt x="1476536" y="2478753"/>
                    </a:lnTo>
                    <a:lnTo>
                      <a:pt x="1836536" y="2478753"/>
                    </a:lnTo>
                    <a:lnTo>
                      <a:pt x="1836536" y="2118753"/>
                    </a:lnTo>
                    <a:close/>
                    <a:moveTo>
                      <a:pt x="2097646" y="1539638"/>
                    </a:moveTo>
                    <a:lnTo>
                      <a:pt x="2097646" y="1899638"/>
                    </a:lnTo>
                    <a:lnTo>
                      <a:pt x="2457646" y="1899638"/>
                    </a:lnTo>
                    <a:lnTo>
                      <a:pt x="2457646" y="1539638"/>
                    </a:lnTo>
                    <a:close/>
                    <a:moveTo>
                      <a:pt x="1476536" y="1539638"/>
                    </a:moveTo>
                    <a:lnTo>
                      <a:pt x="1476536" y="1899638"/>
                    </a:lnTo>
                    <a:lnTo>
                      <a:pt x="1836536" y="1899638"/>
                    </a:lnTo>
                    <a:lnTo>
                      <a:pt x="1836536" y="1539638"/>
                    </a:lnTo>
                    <a:close/>
                    <a:moveTo>
                      <a:pt x="1989788" y="770570"/>
                    </a:moveTo>
                    <a:lnTo>
                      <a:pt x="3429788" y="1850570"/>
                    </a:lnTo>
                    <a:lnTo>
                      <a:pt x="3430108" y="1850570"/>
                    </a:lnTo>
                    <a:lnTo>
                      <a:pt x="3430108" y="3938802"/>
                    </a:lnTo>
                    <a:lnTo>
                      <a:pt x="2265771" y="3938802"/>
                    </a:lnTo>
                    <a:lnTo>
                      <a:pt x="2265771" y="2786674"/>
                    </a:lnTo>
                    <a:lnTo>
                      <a:pt x="1669844" y="2786674"/>
                    </a:lnTo>
                    <a:lnTo>
                      <a:pt x="1669844" y="3938802"/>
                    </a:lnTo>
                    <a:lnTo>
                      <a:pt x="549788" y="3938802"/>
                    </a:lnTo>
                    <a:lnTo>
                      <a:pt x="549788" y="1850570"/>
                    </a:lnTo>
                    <a:close/>
                    <a:moveTo>
                      <a:pt x="1969233" y="1003"/>
                    </a:moveTo>
                    <a:cubicBezTo>
                      <a:pt x="1995162" y="-2644"/>
                      <a:pt x="2022483" y="3601"/>
                      <a:pt x="2045048" y="20601"/>
                    </a:cubicBezTo>
                    <a:lnTo>
                      <a:pt x="3894333" y="1413834"/>
                    </a:lnTo>
                    <a:cubicBezTo>
                      <a:pt x="3939464" y="1447835"/>
                      <a:pt x="3948486" y="1511986"/>
                      <a:pt x="3914485" y="1557117"/>
                    </a:cubicBezTo>
                    <a:lnTo>
                      <a:pt x="3756006" y="1767472"/>
                    </a:lnTo>
                    <a:cubicBezTo>
                      <a:pt x="3722004" y="1812603"/>
                      <a:pt x="3657854" y="1821626"/>
                      <a:pt x="3612722" y="1787625"/>
                    </a:cubicBezTo>
                    <a:lnTo>
                      <a:pt x="1967544" y="548164"/>
                    </a:lnTo>
                    <a:lnTo>
                      <a:pt x="322364" y="1787626"/>
                    </a:lnTo>
                    <a:cubicBezTo>
                      <a:pt x="277233" y="1821627"/>
                      <a:pt x="213082" y="1812604"/>
                      <a:pt x="179080" y="1767473"/>
                    </a:cubicBezTo>
                    <a:lnTo>
                      <a:pt x="20601" y="1557118"/>
                    </a:lnTo>
                    <a:cubicBezTo>
                      <a:pt x="-13400" y="1511987"/>
                      <a:pt x="-4378" y="1447836"/>
                      <a:pt x="40754" y="1413835"/>
                    </a:cubicBezTo>
                    <a:lnTo>
                      <a:pt x="1890038" y="20602"/>
                    </a:lnTo>
                    <a:cubicBezTo>
                      <a:pt x="1912604" y="3602"/>
                      <a:pt x="1939924" y="-2643"/>
                      <a:pt x="1965854" y="1004"/>
                    </a:cubicBezTo>
                    <a:lnTo>
                      <a:pt x="1967542" y="1586"/>
                    </a:lnTo>
                    <a:cubicBezTo>
                      <a:pt x="1968071" y="1171"/>
                      <a:pt x="1968652" y="1085"/>
                      <a:pt x="1969233" y="1003"/>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grpSp>
        <p:grpSp>
          <p:nvGrpSpPr>
            <p:cNvPr id="9" name="Group 8">
              <a:extLst>
                <a:ext uri="{FF2B5EF4-FFF2-40B4-BE49-F238E27FC236}">
                  <a16:creationId xmlns:a16="http://schemas.microsoft.com/office/drawing/2014/main" id="{50DA4EAA-E3C6-4C9B-B604-02A3295AEC07}"/>
                </a:ext>
              </a:extLst>
            </p:cNvPr>
            <p:cNvGrpSpPr/>
            <p:nvPr/>
          </p:nvGrpSpPr>
          <p:grpSpPr>
            <a:xfrm rot="4990866">
              <a:off x="2464466" y="2788531"/>
              <a:ext cx="2049224" cy="852218"/>
              <a:chOff x="926950" y="1617134"/>
              <a:chExt cx="2049224" cy="852218"/>
            </a:xfrm>
          </p:grpSpPr>
          <p:sp>
            <p:nvSpPr>
              <p:cNvPr id="23" name="Rectangle 14">
                <a:extLst>
                  <a:ext uri="{FF2B5EF4-FFF2-40B4-BE49-F238E27FC236}">
                    <a16:creationId xmlns:a16="http://schemas.microsoft.com/office/drawing/2014/main" id="{9A9772C1-D116-442E-B7D7-A6A2E15CEEE6}"/>
                  </a:ext>
                </a:extLst>
              </p:cNvPr>
              <p:cNvSpPr/>
              <p:nvPr/>
            </p:nvSpPr>
            <p:spPr>
              <a:xfrm rot="19949266">
                <a:off x="1199615" y="1717912"/>
                <a:ext cx="531261" cy="531261"/>
              </a:xfrm>
              <a:custGeom>
                <a:avLst/>
                <a:gdLst/>
                <a:ahLst/>
                <a:cxnLst/>
                <a:rect l="l" t="t" r="r" b="b"/>
                <a:pathLst>
                  <a:path w="3942192" h="3931865">
                    <a:moveTo>
                      <a:pt x="2826148" y="3448804"/>
                    </a:moveTo>
                    <a:lnTo>
                      <a:pt x="2826148" y="3556804"/>
                    </a:lnTo>
                    <a:lnTo>
                      <a:pt x="3042148" y="3556804"/>
                    </a:lnTo>
                    <a:lnTo>
                      <a:pt x="3042148" y="3448804"/>
                    </a:lnTo>
                    <a:close/>
                    <a:moveTo>
                      <a:pt x="890988" y="3448804"/>
                    </a:moveTo>
                    <a:lnTo>
                      <a:pt x="890988" y="3556804"/>
                    </a:lnTo>
                    <a:lnTo>
                      <a:pt x="1106988" y="3556804"/>
                    </a:lnTo>
                    <a:lnTo>
                      <a:pt x="1106988" y="3448804"/>
                    </a:lnTo>
                    <a:close/>
                    <a:moveTo>
                      <a:pt x="3528192" y="3439467"/>
                    </a:moveTo>
                    <a:lnTo>
                      <a:pt x="3528192" y="3547467"/>
                    </a:lnTo>
                    <a:lnTo>
                      <a:pt x="3744192" y="3547467"/>
                    </a:lnTo>
                    <a:lnTo>
                      <a:pt x="3744192" y="3439467"/>
                    </a:lnTo>
                    <a:close/>
                    <a:moveTo>
                      <a:pt x="198000" y="3439467"/>
                    </a:moveTo>
                    <a:lnTo>
                      <a:pt x="198000" y="3547467"/>
                    </a:lnTo>
                    <a:lnTo>
                      <a:pt x="414000" y="3547467"/>
                    </a:lnTo>
                    <a:lnTo>
                      <a:pt x="414000" y="3439467"/>
                    </a:lnTo>
                    <a:close/>
                    <a:moveTo>
                      <a:pt x="2826148" y="3206154"/>
                    </a:moveTo>
                    <a:lnTo>
                      <a:pt x="2826148" y="3314154"/>
                    </a:lnTo>
                    <a:lnTo>
                      <a:pt x="3042148" y="3314154"/>
                    </a:lnTo>
                    <a:lnTo>
                      <a:pt x="3042148" y="3206154"/>
                    </a:lnTo>
                    <a:close/>
                    <a:moveTo>
                      <a:pt x="890988" y="3206154"/>
                    </a:moveTo>
                    <a:lnTo>
                      <a:pt x="890988" y="3314154"/>
                    </a:lnTo>
                    <a:lnTo>
                      <a:pt x="1106988" y="3314154"/>
                    </a:lnTo>
                    <a:lnTo>
                      <a:pt x="1106988" y="3206154"/>
                    </a:lnTo>
                    <a:close/>
                    <a:moveTo>
                      <a:pt x="3528192" y="3196817"/>
                    </a:moveTo>
                    <a:lnTo>
                      <a:pt x="3528192" y="3304817"/>
                    </a:lnTo>
                    <a:lnTo>
                      <a:pt x="3744192" y="3304817"/>
                    </a:lnTo>
                    <a:lnTo>
                      <a:pt x="3744192" y="3196817"/>
                    </a:lnTo>
                    <a:close/>
                    <a:moveTo>
                      <a:pt x="198000" y="3196817"/>
                    </a:moveTo>
                    <a:lnTo>
                      <a:pt x="198000" y="3304817"/>
                    </a:lnTo>
                    <a:lnTo>
                      <a:pt x="414000" y="3304817"/>
                    </a:lnTo>
                    <a:lnTo>
                      <a:pt x="414000" y="3196817"/>
                    </a:lnTo>
                    <a:close/>
                    <a:moveTo>
                      <a:pt x="2070064" y="3046635"/>
                    </a:moveTo>
                    <a:lnTo>
                      <a:pt x="2070064" y="3154635"/>
                    </a:lnTo>
                    <a:lnTo>
                      <a:pt x="2286064" y="3154635"/>
                    </a:lnTo>
                    <a:lnTo>
                      <a:pt x="2286064" y="3046635"/>
                    </a:lnTo>
                    <a:close/>
                    <a:moveTo>
                      <a:pt x="1638016" y="3037298"/>
                    </a:moveTo>
                    <a:lnTo>
                      <a:pt x="1638016" y="3145298"/>
                    </a:lnTo>
                    <a:lnTo>
                      <a:pt x="1854016" y="3145298"/>
                    </a:lnTo>
                    <a:lnTo>
                      <a:pt x="1854016" y="3037298"/>
                    </a:lnTo>
                    <a:close/>
                    <a:moveTo>
                      <a:pt x="2826148" y="2963504"/>
                    </a:moveTo>
                    <a:lnTo>
                      <a:pt x="2826148" y="3071504"/>
                    </a:lnTo>
                    <a:lnTo>
                      <a:pt x="3042148" y="3071504"/>
                    </a:lnTo>
                    <a:lnTo>
                      <a:pt x="3042148" y="2963504"/>
                    </a:lnTo>
                    <a:close/>
                    <a:moveTo>
                      <a:pt x="890988" y="2963504"/>
                    </a:moveTo>
                    <a:lnTo>
                      <a:pt x="890988" y="3071504"/>
                    </a:lnTo>
                    <a:lnTo>
                      <a:pt x="1106988" y="3071504"/>
                    </a:lnTo>
                    <a:lnTo>
                      <a:pt x="1106988" y="2963504"/>
                    </a:lnTo>
                    <a:close/>
                    <a:moveTo>
                      <a:pt x="3528192" y="2954167"/>
                    </a:moveTo>
                    <a:lnTo>
                      <a:pt x="3528192" y="3062167"/>
                    </a:lnTo>
                    <a:lnTo>
                      <a:pt x="3744192" y="3062167"/>
                    </a:lnTo>
                    <a:lnTo>
                      <a:pt x="3744192" y="2954167"/>
                    </a:lnTo>
                    <a:close/>
                    <a:moveTo>
                      <a:pt x="198000" y="2954167"/>
                    </a:moveTo>
                    <a:lnTo>
                      <a:pt x="198000" y="3062167"/>
                    </a:lnTo>
                    <a:lnTo>
                      <a:pt x="414000" y="3062167"/>
                    </a:lnTo>
                    <a:lnTo>
                      <a:pt x="414000" y="2954167"/>
                    </a:lnTo>
                    <a:close/>
                    <a:moveTo>
                      <a:pt x="2070064" y="2803981"/>
                    </a:moveTo>
                    <a:lnTo>
                      <a:pt x="2070064" y="2911981"/>
                    </a:lnTo>
                    <a:lnTo>
                      <a:pt x="2286064" y="2911981"/>
                    </a:lnTo>
                    <a:lnTo>
                      <a:pt x="2286064" y="2803981"/>
                    </a:lnTo>
                    <a:close/>
                    <a:moveTo>
                      <a:pt x="1638016" y="2794644"/>
                    </a:moveTo>
                    <a:lnTo>
                      <a:pt x="1638016" y="2902644"/>
                    </a:lnTo>
                    <a:lnTo>
                      <a:pt x="1854016" y="2902644"/>
                    </a:lnTo>
                    <a:lnTo>
                      <a:pt x="1854016" y="2794644"/>
                    </a:lnTo>
                    <a:close/>
                    <a:moveTo>
                      <a:pt x="2826148" y="2720854"/>
                    </a:moveTo>
                    <a:lnTo>
                      <a:pt x="2826148" y="2828854"/>
                    </a:lnTo>
                    <a:lnTo>
                      <a:pt x="3042148" y="2828854"/>
                    </a:lnTo>
                    <a:lnTo>
                      <a:pt x="3042148" y="2720854"/>
                    </a:lnTo>
                    <a:close/>
                    <a:moveTo>
                      <a:pt x="890988" y="2720854"/>
                    </a:moveTo>
                    <a:lnTo>
                      <a:pt x="890988" y="2828854"/>
                    </a:lnTo>
                    <a:lnTo>
                      <a:pt x="1106988" y="2828854"/>
                    </a:lnTo>
                    <a:lnTo>
                      <a:pt x="1106988" y="2720854"/>
                    </a:lnTo>
                    <a:close/>
                    <a:moveTo>
                      <a:pt x="3528192" y="2711517"/>
                    </a:moveTo>
                    <a:lnTo>
                      <a:pt x="3528192" y="2819517"/>
                    </a:lnTo>
                    <a:lnTo>
                      <a:pt x="3744192" y="2819517"/>
                    </a:lnTo>
                    <a:lnTo>
                      <a:pt x="3744192" y="2711517"/>
                    </a:lnTo>
                    <a:close/>
                    <a:moveTo>
                      <a:pt x="198000" y="2711517"/>
                    </a:moveTo>
                    <a:lnTo>
                      <a:pt x="198000" y="2819517"/>
                    </a:lnTo>
                    <a:lnTo>
                      <a:pt x="414000" y="2819517"/>
                    </a:lnTo>
                    <a:lnTo>
                      <a:pt x="414000" y="2711517"/>
                    </a:lnTo>
                    <a:close/>
                    <a:moveTo>
                      <a:pt x="2070064" y="2561331"/>
                    </a:moveTo>
                    <a:lnTo>
                      <a:pt x="2070064" y="2669331"/>
                    </a:lnTo>
                    <a:lnTo>
                      <a:pt x="2286064" y="2669331"/>
                    </a:lnTo>
                    <a:lnTo>
                      <a:pt x="2286064" y="2561331"/>
                    </a:lnTo>
                    <a:close/>
                    <a:moveTo>
                      <a:pt x="1638016" y="2551994"/>
                    </a:moveTo>
                    <a:lnTo>
                      <a:pt x="1638016" y="2659994"/>
                    </a:lnTo>
                    <a:lnTo>
                      <a:pt x="1854016" y="2659994"/>
                    </a:lnTo>
                    <a:lnTo>
                      <a:pt x="1854016" y="2551994"/>
                    </a:lnTo>
                    <a:close/>
                    <a:moveTo>
                      <a:pt x="2826148" y="2478204"/>
                    </a:moveTo>
                    <a:lnTo>
                      <a:pt x="2826148" y="2586204"/>
                    </a:lnTo>
                    <a:lnTo>
                      <a:pt x="3042148" y="2586204"/>
                    </a:lnTo>
                    <a:lnTo>
                      <a:pt x="3042148" y="2478204"/>
                    </a:lnTo>
                    <a:close/>
                    <a:moveTo>
                      <a:pt x="890988" y="2478204"/>
                    </a:moveTo>
                    <a:lnTo>
                      <a:pt x="890988" y="2586204"/>
                    </a:lnTo>
                    <a:lnTo>
                      <a:pt x="1106988" y="2586204"/>
                    </a:lnTo>
                    <a:lnTo>
                      <a:pt x="1106988" y="2478204"/>
                    </a:lnTo>
                    <a:close/>
                    <a:moveTo>
                      <a:pt x="3528192" y="2468867"/>
                    </a:moveTo>
                    <a:lnTo>
                      <a:pt x="3528192" y="2576867"/>
                    </a:lnTo>
                    <a:lnTo>
                      <a:pt x="3744192" y="2576867"/>
                    </a:lnTo>
                    <a:lnTo>
                      <a:pt x="3744192" y="2468867"/>
                    </a:lnTo>
                    <a:close/>
                    <a:moveTo>
                      <a:pt x="198000" y="2468867"/>
                    </a:moveTo>
                    <a:lnTo>
                      <a:pt x="198000" y="2576867"/>
                    </a:lnTo>
                    <a:lnTo>
                      <a:pt x="414000" y="2576867"/>
                    </a:lnTo>
                    <a:lnTo>
                      <a:pt x="414000" y="2468867"/>
                    </a:lnTo>
                    <a:close/>
                    <a:moveTo>
                      <a:pt x="2070064" y="2318681"/>
                    </a:moveTo>
                    <a:lnTo>
                      <a:pt x="2070064" y="2426681"/>
                    </a:lnTo>
                    <a:lnTo>
                      <a:pt x="2286064" y="2426681"/>
                    </a:lnTo>
                    <a:lnTo>
                      <a:pt x="2286064" y="2318681"/>
                    </a:lnTo>
                    <a:close/>
                    <a:moveTo>
                      <a:pt x="1638016" y="2309344"/>
                    </a:moveTo>
                    <a:lnTo>
                      <a:pt x="1638016" y="2417344"/>
                    </a:lnTo>
                    <a:lnTo>
                      <a:pt x="1854016" y="2417344"/>
                    </a:lnTo>
                    <a:lnTo>
                      <a:pt x="1854016" y="2309344"/>
                    </a:lnTo>
                    <a:close/>
                    <a:moveTo>
                      <a:pt x="2826148" y="2235554"/>
                    </a:moveTo>
                    <a:lnTo>
                      <a:pt x="2826148" y="2343554"/>
                    </a:lnTo>
                    <a:lnTo>
                      <a:pt x="3042148" y="2343554"/>
                    </a:lnTo>
                    <a:lnTo>
                      <a:pt x="3042148" y="2235554"/>
                    </a:lnTo>
                    <a:close/>
                    <a:moveTo>
                      <a:pt x="890988" y="2235554"/>
                    </a:moveTo>
                    <a:lnTo>
                      <a:pt x="890988" y="2343554"/>
                    </a:lnTo>
                    <a:lnTo>
                      <a:pt x="1106988" y="2343554"/>
                    </a:lnTo>
                    <a:lnTo>
                      <a:pt x="1106988" y="2235554"/>
                    </a:lnTo>
                    <a:close/>
                    <a:moveTo>
                      <a:pt x="3528192" y="2226217"/>
                    </a:moveTo>
                    <a:lnTo>
                      <a:pt x="3528192" y="2334217"/>
                    </a:lnTo>
                    <a:lnTo>
                      <a:pt x="3744192" y="2334217"/>
                    </a:lnTo>
                    <a:lnTo>
                      <a:pt x="3744192" y="2226217"/>
                    </a:lnTo>
                    <a:close/>
                    <a:moveTo>
                      <a:pt x="198000" y="2226217"/>
                    </a:moveTo>
                    <a:lnTo>
                      <a:pt x="198000" y="2334217"/>
                    </a:lnTo>
                    <a:lnTo>
                      <a:pt x="414000" y="2334217"/>
                    </a:lnTo>
                    <a:lnTo>
                      <a:pt x="414000" y="2226217"/>
                    </a:lnTo>
                    <a:close/>
                    <a:moveTo>
                      <a:pt x="2070064" y="2076031"/>
                    </a:moveTo>
                    <a:lnTo>
                      <a:pt x="2070064" y="2184031"/>
                    </a:lnTo>
                    <a:lnTo>
                      <a:pt x="2286064" y="2184031"/>
                    </a:lnTo>
                    <a:lnTo>
                      <a:pt x="2286064" y="2076031"/>
                    </a:lnTo>
                    <a:close/>
                    <a:moveTo>
                      <a:pt x="1638016" y="2066694"/>
                    </a:moveTo>
                    <a:lnTo>
                      <a:pt x="1638016" y="2174694"/>
                    </a:lnTo>
                    <a:lnTo>
                      <a:pt x="1854016" y="2174694"/>
                    </a:lnTo>
                    <a:lnTo>
                      <a:pt x="1854016" y="2066694"/>
                    </a:lnTo>
                    <a:close/>
                    <a:moveTo>
                      <a:pt x="2826148" y="1992904"/>
                    </a:moveTo>
                    <a:lnTo>
                      <a:pt x="2826148" y="2100904"/>
                    </a:lnTo>
                    <a:lnTo>
                      <a:pt x="3042148" y="2100904"/>
                    </a:lnTo>
                    <a:lnTo>
                      <a:pt x="3042148" y="1992904"/>
                    </a:lnTo>
                    <a:close/>
                    <a:moveTo>
                      <a:pt x="890988" y="1992904"/>
                    </a:moveTo>
                    <a:lnTo>
                      <a:pt x="890988" y="2100904"/>
                    </a:lnTo>
                    <a:lnTo>
                      <a:pt x="1106988" y="2100904"/>
                    </a:lnTo>
                    <a:lnTo>
                      <a:pt x="1106988" y="1992904"/>
                    </a:lnTo>
                    <a:close/>
                    <a:moveTo>
                      <a:pt x="3528192" y="1983567"/>
                    </a:moveTo>
                    <a:lnTo>
                      <a:pt x="3528192" y="2091567"/>
                    </a:lnTo>
                    <a:lnTo>
                      <a:pt x="3744192" y="2091567"/>
                    </a:lnTo>
                    <a:lnTo>
                      <a:pt x="3744192" y="1983567"/>
                    </a:lnTo>
                    <a:close/>
                    <a:moveTo>
                      <a:pt x="198000" y="1983567"/>
                    </a:moveTo>
                    <a:lnTo>
                      <a:pt x="198000" y="2091567"/>
                    </a:lnTo>
                    <a:lnTo>
                      <a:pt x="414000" y="2091567"/>
                    </a:lnTo>
                    <a:lnTo>
                      <a:pt x="414000" y="1983567"/>
                    </a:lnTo>
                    <a:close/>
                    <a:moveTo>
                      <a:pt x="2070064" y="1833381"/>
                    </a:moveTo>
                    <a:lnTo>
                      <a:pt x="2070064" y="1941381"/>
                    </a:lnTo>
                    <a:lnTo>
                      <a:pt x="2286064" y="1941381"/>
                    </a:lnTo>
                    <a:lnTo>
                      <a:pt x="2286064" y="1833381"/>
                    </a:lnTo>
                    <a:close/>
                    <a:moveTo>
                      <a:pt x="1638016" y="1824044"/>
                    </a:moveTo>
                    <a:lnTo>
                      <a:pt x="1638016" y="1932044"/>
                    </a:lnTo>
                    <a:lnTo>
                      <a:pt x="1854016" y="1932044"/>
                    </a:lnTo>
                    <a:lnTo>
                      <a:pt x="1854016" y="1824044"/>
                    </a:lnTo>
                    <a:close/>
                    <a:moveTo>
                      <a:pt x="2826148" y="1750254"/>
                    </a:moveTo>
                    <a:lnTo>
                      <a:pt x="2826148" y="1858254"/>
                    </a:lnTo>
                    <a:lnTo>
                      <a:pt x="3042148" y="1858254"/>
                    </a:lnTo>
                    <a:lnTo>
                      <a:pt x="3042148" y="1750254"/>
                    </a:lnTo>
                    <a:close/>
                    <a:moveTo>
                      <a:pt x="890988" y="1750254"/>
                    </a:moveTo>
                    <a:lnTo>
                      <a:pt x="890988" y="1858254"/>
                    </a:lnTo>
                    <a:lnTo>
                      <a:pt x="1106988" y="1858254"/>
                    </a:lnTo>
                    <a:lnTo>
                      <a:pt x="1106988" y="1750254"/>
                    </a:lnTo>
                    <a:close/>
                    <a:moveTo>
                      <a:pt x="3528192" y="1740917"/>
                    </a:moveTo>
                    <a:lnTo>
                      <a:pt x="3528192" y="1848917"/>
                    </a:lnTo>
                    <a:lnTo>
                      <a:pt x="3744192" y="1848917"/>
                    </a:lnTo>
                    <a:lnTo>
                      <a:pt x="3744192" y="1740917"/>
                    </a:lnTo>
                    <a:close/>
                    <a:moveTo>
                      <a:pt x="198000" y="1740917"/>
                    </a:moveTo>
                    <a:lnTo>
                      <a:pt x="198000" y="1848917"/>
                    </a:lnTo>
                    <a:lnTo>
                      <a:pt x="414000" y="1848917"/>
                    </a:lnTo>
                    <a:lnTo>
                      <a:pt x="414000" y="1740917"/>
                    </a:lnTo>
                    <a:close/>
                    <a:moveTo>
                      <a:pt x="2070064" y="1590731"/>
                    </a:moveTo>
                    <a:lnTo>
                      <a:pt x="2070064" y="1698731"/>
                    </a:lnTo>
                    <a:lnTo>
                      <a:pt x="2286064" y="1698731"/>
                    </a:lnTo>
                    <a:lnTo>
                      <a:pt x="2286064" y="1590731"/>
                    </a:lnTo>
                    <a:close/>
                    <a:moveTo>
                      <a:pt x="1638016" y="1581394"/>
                    </a:moveTo>
                    <a:lnTo>
                      <a:pt x="1638016" y="1689394"/>
                    </a:lnTo>
                    <a:lnTo>
                      <a:pt x="1854016" y="1689394"/>
                    </a:lnTo>
                    <a:lnTo>
                      <a:pt x="1854016" y="1581394"/>
                    </a:lnTo>
                    <a:close/>
                    <a:moveTo>
                      <a:pt x="3330192" y="1507604"/>
                    </a:moveTo>
                    <a:lnTo>
                      <a:pt x="3942192" y="1507604"/>
                    </a:lnTo>
                    <a:lnTo>
                      <a:pt x="3942192" y="3931865"/>
                    </a:lnTo>
                    <a:lnTo>
                      <a:pt x="3330192" y="3931865"/>
                    </a:lnTo>
                    <a:close/>
                    <a:moveTo>
                      <a:pt x="2826148" y="1507604"/>
                    </a:moveTo>
                    <a:lnTo>
                      <a:pt x="2826148" y="1615604"/>
                    </a:lnTo>
                    <a:lnTo>
                      <a:pt x="3042148" y="1615604"/>
                    </a:lnTo>
                    <a:lnTo>
                      <a:pt x="3042148" y="1507604"/>
                    </a:lnTo>
                    <a:close/>
                    <a:moveTo>
                      <a:pt x="890988" y="1507604"/>
                    </a:moveTo>
                    <a:lnTo>
                      <a:pt x="890988" y="1615604"/>
                    </a:lnTo>
                    <a:lnTo>
                      <a:pt x="1106988" y="1615604"/>
                    </a:lnTo>
                    <a:lnTo>
                      <a:pt x="1106988" y="1507604"/>
                    </a:lnTo>
                    <a:close/>
                    <a:moveTo>
                      <a:pt x="0" y="1507604"/>
                    </a:moveTo>
                    <a:lnTo>
                      <a:pt x="612000" y="1507604"/>
                    </a:lnTo>
                    <a:lnTo>
                      <a:pt x="612000" y="3931865"/>
                    </a:lnTo>
                    <a:lnTo>
                      <a:pt x="0" y="3931865"/>
                    </a:lnTo>
                    <a:close/>
                    <a:moveTo>
                      <a:pt x="2070064" y="1348081"/>
                    </a:moveTo>
                    <a:lnTo>
                      <a:pt x="2070064" y="1456081"/>
                    </a:lnTo>
                    <a:lnTo>
                      <a:pt x="2286064" y="1456081"/>
                    </a:lnTo>
                    <a:lnTo>
                      <a:pt x="2286064" y="1348081"/>
                    </a:lnTo>
                    <a:close/>
                    <a:moveTo>
                      <a:pt x="1638016" y="1338744"/>
                    </a:moveTo>
                    <a:lnTo>
                      <a:pt x="1638016" y="1446744"/>
                    </a:lnTo>
                    <a:lnTo>
                      <a:pt x="1854016" y="1446744"/>
                    </a:lnTo>
                    <a:lnTo>
                      <a:pt x="1854016" y="1338744"/>
                    </a:lnTo>
                    <a:close/>
                    <a:moveTo>
                      <a:pt x="2628148" y="1267865"/>
                    </a:moveTo>
                    <a:lnTo>
                      <a:pt x="3240148" y="1267865"/>
                    </a:lnTo>
                    <a:lnTo>
                      <a:pt x="3240148" y="3931865"/>
                    </a:lnTo>
                    <a:lnTo>
                      <a:pt x="2628148" y="3931865"/>
                    </a:lnTo>
                    <a:close/>
                    <a:moveTo>
                      <a:pt x="692988" y="1267865"/>
                    </a:moveTo>
                    <a:lnTo>
                      <a:pt x="1304988" y="1267865"/>
                    </a:lnTo>
                    <a:lnTo>
                      <a:pt x="1304988" y="3931865"/>
                    </a:lnTo>
                    <a:lnTo>
                      <a:pt x="692988" y="3931865"/>
                    </a:lnTo>
                    <a:close/>
                    <a:moveTo>
                      <a:pt x="2070064" y="1105431"/>
                    </a:moveTo>
                    <a:lnTo>
                      <a:pt x="2070064" y="1213431"/>
                    </a:lnTo>
                    <a:lnTo>
                      <a:pt x="2286064" y="1213431"/>
                    </a:lnTo>
                    <a:lnTo>
                      <a:pt x="2286064" y="1105431"/>
                    </a:lnTo>
                    <a:close/>
                    <a:moveTo>
                      <a:pt x="1638016" y="1096094"/>
                    </a:moveTo>
                    <a:lnTo>
                      <a:pt x="1638016" y="1204094"/>
                    </a:lnTo>
                    <a:lnTo>
                      <a:pt x="1854016" y="1204094"/>
                    </a:lnTo>
                    <a:lnTo>
                      <a:pt x="1854016" y="1096094"/>
                    </a:lnTo>
                    <a:close/>
                    <a:moveTo>
                      <a:pt x="2070064" y="862781"/>
                    </a:moveTo>
                    <a:lnTo>
                      <a:pt x="2070064" y="970781"/>
                    </a:lnTo>
                    <a:lnTo>
                      <a:pt x="2286064" y="970781"/>
                    </a:lnTo>
                    <a:lnTo>
                      <a:pt x="2286064" y="862781"/>
                    </a:lnTo>
                    <a:close/>
                    <a:moveTo>
                      <a:pt x="1638016" y="853444"/>
                    </a:moveTo>
                    <a:lnTo>
                      <a:pt x="1638016" y="961444"/>
                    </a:lnTo>
                    <a:lnTo>
                      <a:pt x="1854016" y="961444"/>
                    </a:lnTo>
                    <a:lnTo>
                      <a:pt x="1854016" y="853444"/>
                    </a:lnTo>
                    <a:close/>
                    <a:moveTo>
                      <a:pt x="1883174" y="0"/>
                    </a:moveTo>
                    <a:lnTo>
                      <a:pt x="2040907" y="0"/>
                    </a:lnTo>
                    <a:lnTo>
                      <a:pt x="2040907" y="355600"/>
                    </a:lnTo>
                    <a:lnTo>
                      <a:pt x="2178064" y="355600"/>
                    </a:lnTo>
                    <a:lnTo>
                      <a:pt x="2178064" y="596007"/>
                    </a:lnTo>
                    <a:lnTo>
                      <a:pt x="2538104" y="596007"/>
                    </a:lnTo>
                    <a:lnTo>
                      <a:pt x="2538104" y="3931865"/>
                    </a:lnTo>
                    <a:lnTo>
                      <a:pt x="2142040" y="3931865"/>
                    </a:lnTo>
                    <a:lnTo>
                      <a:pt x="2142040" y="3291036"/>
                    </a:lnTo>
                    <a:lnTo>
                      <a:pt x="1782040" y="3291036"/>
                    </a:lnTo>
                    <a:lnTo>
                      <a:pt x="1782040" y="3931865"/>
                    </a:lnTo>
                    <a:lnTo>
                      <a:pt x="1385976" y="3931865"/>
                    </a:lnTo>
                    <a:lnTo>
                      <a:pt x="1385976" y="596007"/>
                    </a:lnTo>
                    <a:lnTo>
                      <a:pt x="1746016" y="596007"/>
                    </a:lnTo>
                    <a:lnTo>
                      <a:pt x="1746016" y="355600"/>
                    </a:lnTo>
                    <a:lnTo>
                      <a:pt x="1883174" y="355600"/>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24" name="Right Triangle 13">
                <a:extLst>
                  <a:ext uri="{FF2B5EF4-FFF2-40B4-BE49-F238E27FC236}">
                    <a16:creationId xmlns:a16="http://schemas.microsoft.com/office/drawing/2014/main" id="{6175A2C8-A409-4FC7-9D4C-951D461228CD}"/>
                  </a:ext>
                </a:extLst>
              </p:cNvPr>
              <p:cNvSpPr/>
              <p:nvPr/>
            </p:nvSpPr>
            <p:spPr>
              <a:xfrm>
                <a:off x="1823542" y="1617134"/>
                <a:ext cx="504056" cy="504056"/>
              </a:xfrm>
              <a:custGeom>
                <a:avLst/>
                <a:gdLst/>
                <a:ahLst/>
                <a:cxnLst/>
                <a:rect l="l" t="t" r="r" b="b"/>
                <a:pathLst>
                  <a:path w="3888432" h="3921971">
                    <a:moveTo>
                      <a:pt x="3379043" y="3254688"/>
                    </a:moveTo>
                    <a:lnTo>
                      <a:pt x="3379043" y="3462328"/>
                    </a:lnTo>
                    <a:lnTo>
                      <a:pt x="3628183" y="3462328"/>
                    </a:lnTo>
                    <a:lnTo>
                      <a:pt x="3628183" y="3254688"/>
                    </a:lnTo>
                    <a:close/>
                    <a:moveTo>
                      <a:pt x="2945132" y="3254688"/>
                    </a:moveTo>
                    <a:lnTo>
                      <a:pt x="2945132" y="3462328"/>
                    </a:lnTo>
                    <a:lnTo>
                      <a:pt x="3194272" y="3462328"/>
                    </a:lnTo>
                    <a:lnTo>
                      <a:pt x="3194272" y="3254688"/>
                    </a:lnTo>
                    <a:close/>
                    <a:moveTo>
                      <a:pt x="2514947" y="3254688"/>
                    </a:moveTo>
                    <a:lnTo>
                      <a:pt x="2514947" y="3462328"/>
                    </a:lnTo>
                    <a:lnTo>
                      <a:pt x="2764087" y="3462328"/>
                    </a:lnTo>
                    <a:lnTo>
                      <a:pt x="2764087" y="3254688"/>
                    </a:lnTo>
                    <a:close/>
                    <a:moveTo>
                      <a:pt x="3379043" y="2864535"/>
                    </a:moveTo>
                    <a:lnTo>
                      <a:pt x="3379043" y="3072175"/>
                    </a:lnTo>
                    <a:lnTo>
                      <a:pt x="3628183" y="3072175"/>
                    </a:lnTo>
                    <a:lnTo>
                      <a:pt x="3628183" y="2864535"/>
                    </a:lnTo>
                    <a:close/>
                    <a:moveTo>
                      <a:pt x="2945132" y="2864535"/>
                    </a:moveTo>
                    <a:lnTo>
                      <a:pt x="2945132" y="3072175"/>
                    </a:lnTo>
                    <a:lnTo>
                      <a:pt x="3194272" y="3072175"/>
                    </a:lnTo>
                    <a:lnTo>
                      <a:pt x="3194272" y="2864535"/>
                    </a:lnTo>
                    <a:close/>
                    <a:moveTo>
                      <a:pt x="2514947" y="2864535"/>
                    </a:moveTo>
                    <a:lnTo>
                      <a:pt x="2514947" y="3072175"/>
                    </a:lnTo>
                    <a:lnTo>
                      <a:pt x="2764087" y="3072175"/>
                    </a:lnTo>
                    <a:lnTo>
                      <a:pt x="2764087" y="2864535"/>
                    </a:lnTo>
                    <a:close/>
                    <a:moveTo>
                      <a:pt x="1945832" y="2577619"/>
                    </a:moveTo>
                    <a:lnTo>
                      <a:pt x="1945832" y="2937659"/>
                    </a:lnTo>
                    <a:lnTo>
                      <a:pt x="2124754" y="2937659"/>
                    </a:lnTo>
                    <a:lnTo>
                      <a:pt x="2124754" y="2577619"/>
                    </a:lnTo>
                    <a:close/>
                    <a:moveTo>
                      <a:pt x="1531681" y="2577619"/>
                    </a:moveTo>
                    <a:lnTo>
                      <a:pt x="1531681" y="2937659"/>
                    </a:lnTo>
                    <a:lnTo>
                      <a:pt x="1710603" y="2937659"/>
                    </a:lnTo>
                    <a:lnTo>
                      <a:pt x="1710603" y="2577619"/>
                    </a:lnTo>
                    <a:close/>
                    <a:moveTo>
                      <a:pt x="1117528" y="2577619"/>
                    </a:moveTo>
                    <a:lnTo>
                      <a:pt x="1117528" y="2937659"/>
                    </a:lnTo>
                    <a:lnTo>
                      <a:pt x="1296450" y="2937659"/>
                    </a:lnTo>
                    <a:lnTo>
                      <a:pt x="1296450" y="2577619"/>
                    </a:lnTo>
                    <a:close/>
                    <a:moveTo>
                      <a:pt x="703375" y="2577619"/>
                    </a:moveTo>
                    <a:lnTo>
                      <a:pt x="703375" y="2937659"/>
                    </a:lnTo>
                    <a:lnTo>
                      <a:pt x="882297" y="2937659"/>
                    </a:lnTo>
                    <a:lnTo>
                      <a:pt x="882297" y="2577619"/>
                    </a:lnTo>
                    <a:close/>
                    <a:moveTo>
                      <a:pt x="289222" y="2577619"/>
                    </a:moveTo>
                    <a:lnTo>
                      <a:pt x="289222" y="2937659"/>
                    </a:lnTo>
                    <a:lnTo>
                      <a:pt x="468144" y="2937659"/>
                    </a:lnTo>
                    <a:lnTo>
                      <a:pt x="468144" y="2577619"/>
                    </a:lnTo>
                    <a:close/>
                    <a:moveTo>
                      <a:pt x="3379043" y="2474382"/>
                    </a:moveTo>
                    <a:lnTo>
                      <a:pt x="3379043" y="2682022"/>
                    </a:lnTo>
                    <a:lnTo>
                      <a:pt x="3628183" y="2682022"/>
                    </a:lnTo>
                    <a:lnTo>
                      <a:pt x="3628183" y="2474382"/>
                    </a:lnTo>
                    <a:close/>
                    <a:moveTo>
                      <a:pt x="2945132" y="2474382"/>
                    </a:moveTo>
                    <a:lnTo>
                      <a:pt x="2945132" y="2682022"/>
                    </a:lnTo>
                    <a:lnTo>
                      <a:pt x="3194272" y="2682022"/>
                    </a:lnTo>
                    <a:lnTo>
                      <a:pt x="3194272" y="2474382"/>
                    </a:lnTo>
                    <a:close/>
                    <a:moveTo>
                      <a:pt x="2514947" y="2474382"/>
                    </a:moveTo>
                    <a:lnTo>
                      <a:pt x="2514947" y="2682022"/>
                    </a:lnTo>
                    <a:lnTo>
                      <a:pt x="2764087" y="2682022"/>
                    </a:lnTo>
                    <a:lnTo>
                      <a:pt x="2764087" y="2474382"/>
                    </a:lnTo>
                    <a:close/>
                    <a:moveTo>
                      <a:pt x="3379043" y="2084229"/>
                    </a:moveTo>
                    <a:lnTo>
                      <a:pt x="3379043" y="2291869"/>
                    </a:lnTo>
                    <a:lnTo>
                      <a:pt x="3628183" y="2291869"/>
                    </a:lnTo>
                    <a:lnTo>
                      <a:pt x="3628183" y="2084229"/>
                    </a:lnTo>
                    <a:close/>
                    <a:moveTo>
                      <a:pt x="2945132" y="2084229"/>
                    </a:moveTo>
                    <a:lnTo>
                      <a:pt x="2945132" y="2291869"/>
                    </a:lnTo>
                    <a:lnTo>
                      <a:pt x="3194272" y="2291869"/>
                    </a:lnTo>
                    <a:lnTo>
                      <a:pt x="3194272" y="2084229"/>
                    </a:lnTo>
                    <a:close/>
                    <a:moveTo>
                      <a:pt x="2514947" y="2084229"/>
                    </a:moveTo>
                    <a:lnTo>
                      <a:pt x="2514947" y="2291869"/>
                    </a:lnTo>
                    <a:lnTo>
                      <a:pt x="2764087" y="2291869"/>
                    </a:lnTo>
                    <a:lnTo>
                      <a:pt x="2764087" y="2084229"/>
                    </a:lnTo>
                    <a:close/>
                    <a:moveTo>
                      <a:pt x="2124144" y="1714020"/>
                    </a:moveTo>
                    <a:lnTo>
                      <a:pt x="2124144" y="2164020"/>
                    </a:lnTo>
                    <a:lnTo>
                      <a:pt x="1296144" y="2164020"/>
                    </a:lnTo>
                    <a:close/>
                    <a:moveTo>
                      <a:pt x="197090" y="609603"/>
                    </a:moveTo>
                    <a:lnTo>
                      <a:pt x="525322" y="609603"/>
                    </a:lnTo>
                    <a:lnTo>
                      <a:pt x="584058" y="2101023"/>
                    </a:lnTo>
                    <a:lnTo>
                      <a:pt x="1296144" y="1714020"/>
                    </a:lnTo>
                    <a:lnTo>
                      <a:pt x="1296144" y="2164020"/>
                    </a:lnTo>
                    <a:lnTo>
                      <a:pt x="586539" y="2164020"/>
                    </a:lnTo>
                    <a:lnTo>
                      <a:pt x="590547" y="2265787"/>
                    </a:lnTo>
                    <a:lnTo>
                      <a:pt x="2232248" y="2265787"/>
                    </a:lnTo>
                    <a:lnTo>
                      <a:pt x="2232248" y="1954513"/>
                    </a:lnTo>
                    <a:lnTo>
                      <a:pt x="2232248" y="1054513"/>
                    </a:lnTo>
                    <a:lnTo>
                      <a:pt x="3888248" y="1954513"/>
                    </a:lnTo>
                    <a:lnTo>
                      <a:pt x="3888432" y="1954513"/>
                    </a:lnTo>
                    <a:lnTo>
                      <a:pt x="3888432" y="3921971"/>
                    </a:lnTo>
                    <a:lnTo>
                      <a:pt x="2304256" y="3921971"/>
                    </a:lnTo>
                    <a:lnTo>
                      <a:pt x="2232248" y="3921971"/>
                    </a:lnTo>
                    <a:lnTo>
                      <a:pt x="772857" y="3921971"/>
                    </a:lnTo>
                    <a:lnTo>
                      <a:pt x="772857" y="3290059"/>
                    </a:lnTo>
                    <a:lnTo>
                      <a:pt x="361206" y="3290059"/>
                    </a:lnTo>
                    <a:lnTo>
                      <a:pt x="361206" y="3921971"/>
                    </a:lnTo>
                    <a:lnTo>
                      <a:pt x="0" y="3921971"/>
                    </a:lnTo>
                    <a:lnTo>
                      <a:pt x="0" y="2265787"/>
                    </a:lnTo>
                    <a:lnTo>
                      <a:pt x="131865" y="2265787"/>
                    </a:lnTo>
                    <a:close/>
                    <a:moveTo>
                      <a:pt x="929888" y="0"/>
                    </a:moveTo>
                    <a:cubicBezTo>
                      <a:pt x="1019595" y="0"/>
                      <a:pt x="1124659" y="30463"/>
                      <a:pt x="1166726" y="102575"/>
                    </a:cubicBezTo>
                    <a:cubicBezTo>
                      <a:pt x="1212070" y="48192"/>
                      <a:pt x="1255094" y="19511"/>
                      <a:pt x="1304210" y="14210"/>
                    </a:cubicBezTo>
                    <a:cubicBezTo>
                      <a:pt x="1353326" y="8909"/>
                      <a:pt x="1418945" y="35057"/>
                      <a:pt x="1461423" y="70767"/>
                    </a:cubicBezTo>
                    <a:cubicBezTo>
                      <a:pt x="1500648" y="39845"/>
                      <a:pt x="1550404" y="23049"/>
                      <a:pt x="1604082" y="23049"/>
                    </a:cubicBezTo>
                    <a:cubicBezTo>
                      <a:pt x="1692530" y="23049"/>
                      <a:pt x="1770327" y="68651"/>
                      <a:pt x="1814928" y="137833"/>
                    </a:cubicBezTo>
                    <a:cubicBezTo>
                      <a:pt x="1859765" y="69447"/>
                      <a:pt x="1937139" y="24416"/>
                      <a:pt x="2025031" y="24416"/>
                    </a:cubicBezTo>
                    <a:cubicBezTo>
                      <a:pt x="2135143" y="24416"/>
                      <a:pt x="2228747" y="95092"/>
                      <a:pt x="2261925" y="193913"/>
                    </a:cubicBezTo>
                    <a:cubicBezTo>
                      <a:pt x="2262329" y="193791"/>
                      <a:pt x="2262735" y="193790"/>
                      <a:pt x="2263140" y="193790"/>
                    </a:cubicBezTo>
                    <a:cubicBezTo>
                      <a:pt x="2402209" y="193790"/>
                      <a:pt x="2514947" y="306528"/>
                      <a:pt x="2514947" y="445597"/>
                    </a:cubicBezTo>
                    <a:cubicBezTo>
                      <a:pt x="2514947" y="584666"/>
                      <a:pt x="2402209" y="697404"/>
                      <a:pt x="2263140" y="697404"/>
                    </a:cubicBezTo>
                    <a:cubicBezTo>
                      <a:pt x="2176391" y="697404"/>
                      <a:pt x="2099888" y="653537"/>
                      <a:pt x="2054640" y="586750"/>
                    </a:cubicBezTo>
                    <a:cubicBezTo>
                      <a:pt x="2010395" y="653762"/>
                      <a:pt x="1934062" y="697404"/>
                      <a:pt x="1847535" y="697404"/>
                    </a:cubicBezTo>
                    <a:cubicBezTo>
                      <a:pt x="1789311" y="697404"/>
                      <a:pt x="1735702" y="677642"/>
                      <a:pt x="1693695" y="643630"/>
                    </a:cubicBezTo>
                    <a:cubicBezTo>
                      <a:pt x="1651689" y="677642"/>
                      <a:pt x="1598080" y="697404"/>
                      <a:pt x="1539855" y="697404"/>
                    </a:cubicBezTo>
                    <a:cubicBezTo>
                      <a:pt x="1441551" y="697404"/>
                      <a:pt x="1356403" y="641072"/>
                      <a:pt x="1315888" y="558445"/>
                    </a:cubicBezTo>
                    <a:cubicBezTo>
                      <a:pt x="1272229" y="598661"/>
                      <a:pt x="1206400" y="634839"/>
                      <a:pt x="1149712" y="622576"/>
                    </a:cubicBezTo>
                    <a:cubicBezTo>
                      <a:pt x="1096483" y="611061"/>
                      <a:pt x="1025744" y="572014"/>
                      <a:pt x="984978" y="498638"/>
                    </a:cubicBezTo>
                    <a:cubicBezTo>
                      <a:pt x="959504" y="574665"/>
                      <a:pt x="887516" y="629050"/>
                      <a:pt x="802824" y="629050"/>
                    </a:cubicBezTo>
                    <a:cubicBezTo>
                      <a:pt x="724492" y="629050"/>
                      <a:pt x="657026" y="582526"/>
                      <a:pt x="627413" y="515210"/>
                    </a:cubicBezTo>
                    <a:cubicBezTo>
                      <a:pt x="584988" y="553591"/>
                      <a:pt x="527392" y="574026"/>
                      <a:pt x="479717" y="567162"/>
                    </a:cubicBezTo>
                    <a:cubicBezTo>
                      <a:pt x="439788" y="561414"/>
                      <a:pt x="406466" y="547383"/>
                      <a:pt x="379767" y="527160"/>
                    </a:cubicBezTo>
                    <a:cubicBezTo>
                      <a:pt x="310874" y="498171"/>
                      <a:pt x="262300" y="430445"/>
                      <a:pt x="261518" y="351249"/>
                    </a:cubicBezTo>
                    <a:cubicBezTo>
                      <a:pt x="261425" y="351089"/>
                      <a:pt x="261381" y="350918"/>
                      <a:pt x="261338" y="350746"/>
                    </a:cubicBezTo>
                    <a:cubicBezTo>
                      <a:pt x="228153" y="316942"/>
                      <a:pt x="208360" y="270473"/>
                      <a:pt x="208360" y="219381"/>
                    </a:cubicBezTo>
                    <a:cubicBezTo>
                      <a:pt x="208360" y="112466"/>
                      <a:pt x="295031" y="25795"/>
                      <a:pt x="401946" y="25795"/>
                    </a:cubicBezTo>
                    <a:cubicBezTo>
                      <a:pt x="425158" y="25795"/>
                      <a:pt x="447416" y="29880"/>
                      <a:pt x="467791" y="38056"/>
                    </a:cubicBezTo>
                    <a:cubicBezTo>
                      <a:pt x="585794" y="17893"/>
                      <a:pt x="696162" y="87852"/>
                      <a:pt x="737322" y="124235"/>
                    </a:cubicBezTo>
                    <a:cubicBezTo>
                      <a:pt x="782627" y="68126"/>
                      <a:pt x="852143" y="0"/>
                      <a:pt x="929888" y="0"/>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25" name="Rectangle 24">
                <a:extLst>
                  <a:ext uri="{FF2B5EF4-FFF2-40B4-BE49-F238E27FC236}">
                    <a16:creationId xmlns:a16="http://schemas.microsoft.com/office/drawing/2014/main" id="{B4FDC459-73CE-4D43-BD41-572A5DB72871}"/>
                  </a:ext>
                </a:extLst>
              </p:cNvPr>
              <p:cNvSpPr>
                <a:spLocks noChangeAspect="1"/>
              </p:cNvSpPr>
              <p:nvPr/>
            </p:nvSpPr>
            <p:spPr>
              <a:xfrm rot="20700000">
                <a:off x="2300573" y="1797574"/>
                <a:ext cx="456968" cy="360000"/>
              </a:xfrm>
              <a:custGeom>
                <a:avLst/>
                <a:gdLst/>
                <a:ahLst/>
                <a:cxnLst/>
                <a:rect l="l" t="t" r="r" b="b"/>
                <a:pathLst>
                  <a:path w="3805825" h="2998234">
                    <a:moveTo>
                      <a:pt x="571963" y="2092124"/>
                    </a:moveTo>
                    <a:lnTo>
                      <a:pt x="465390" y="2092124"/>
                    </a:lnTo>
                    <a:lnTo>
                      <a:pt x="571963" y="2198697"/>
                    </a:lnTo>
                    <a:close/>
                    <a:moveTo>
                      <a:pt x="571962" y="1939097"/>
                    </a:moveTo>
                    <a:lnTo>
                      <a:pt x="465390" y="2045669"/>
                    </a:lnTo>
                    <a:lnTo>
                      <a:pt x="571962" y="2045669"/>
                    </a:lnTo>
                    <a:close/>
                    <a:moveTo>
                      <a:pt x="724990" y="2092124"/>
                    </a:moveTo>
                    <a:lnTo>
                      <a:pt x="618417" y="2092124"/>
                    </a:lnTo>
                    <a:lnTo>
                      <a:pt x="618418" y="2198697"/>
                    </a:lnTo>
                    <a:close/>
                    <a:moveTo>
                      <a:pt x="618418" y="1939104"/>
                    </a:moveTo>
                    <a:lnTo>
                      <a:pt x="618417" y="2045669"/>
                    </a:lnTo>
                    <a:lnTo>
                      <a:pt x="724982" y="2045669"/>
                    </a:lnTo>
                    <a:close/>
                    <a:moveTo>
                      <a:pt x="760612" y="1901643"/>
                    </a:moveTo>
                    <a:lnTo>
                      <a:pt x="654047" y="1901643"/>
                    </a:lnTo>
                    <a:lnTo>
                      <a:pt x="760612" y="2008208"/>
                    </a:lnTo>
                    <a:close/>
                    <a:moveTo>
                      <a:pt x="760612" y="1748616"/>
                    </a:moveTo>
                    <a:lnTo>
                      <a:pt x="654040" y="1855188"/>
                    </a:lnTo>
                    <a:lnTo>
                      <a:pt x="760612" y="1855188"/>
                    </a:lnTo>
                    <a:close/>
                    <a:moveTo>
                      <a:pt x="913640" y="1901643"/>
                    </a:moveTo>
                    <a:lnTo>
                      <a:pt x="807067" y="1901643"/>
                    </a:lnTo>
                    <a:lnTo>
                      <a:pt x="807067" y="2008216"/>
                    </a:lnTo>
                    <a:close/>
                    <a:moveTo>
                      <a:pt x="807067" y="1748615"/>
                    </a:moveTo>
                    <a:lnTo>
                      <a:pt x="807067" y="1855188"/>
                    </a:lnTo>
                    <a:lnTo>
                      <a:pt x="913640" y="1855188"/>
                    </a:lnTo>
                    <a:close/>
                    <a:moveTo>
                      <a:pt x="953368" y="1708887"/>
                    </a:moveTo>
                    <a:lnTo>
                      <a:pt x="846796" y="1708887"/>
                    </a:lnTo>
                    <a:lnTo>
                      <a:pt x="953368" y="1815459"/>
                    </a:lnTo>
                    <a:close/>
                    <a:moveTo>
                      <a:pt x="953368" y="1555860"/>
                    </a:moveTo>
                    <a:lnTo>
                      <a:pt x="846796" y="1662432"/>
                    </a:lnTo>
                    <a:lnTo>
                      <a:pt x="953368" y="1662432"/>
                    </a:lnTo>
                    <a:close/>
                    <a:moveTo>
                      <a:pt x="1106396" y="1708887"/>
                    </a:moveTo>
                    <a:lnTo>
                      <a:pt x="999823" y="1708887"/>
                    </a:lnTo>
                    <a:lnTo>
                      <a:pt x="999823" y="1815460"/>
                    </a:lnTo>
                    <a:close/>
                    <a:moveTo>
                      <a:pt x="999823" y="1555860"/>
                    </a:moveTo>
                    <a:lnTo>
                      <a:pt x="999823" y="1662432"/>
                    </a:lnTo>
                    <a:lnTo>
                      <a:pt x="1106396" y="1662432"/>
                    </a:lnTo>
                    <a:close/>
                    <a:moveTo>
                      <a:pt x="1144754" y="1514764"/>
                    </a:moveTo>
                    <a:lnTo>
                      <a:pt x="1038182" y="1514764"/>
                    </a:lnTo>
                    <a:lnTo>
                      <a:pt x="1144754" y="1621337"/>
                    </a:lnTo>
                    <a:close/>
                    <a:moveTo>
                      <a:pt x="1144754" y="1361737"/>
                    </a:moveTo>
                    <a:lnTo>
                      <a:pt x="1038182" y="1468309"/>
                    </a:lnTo>
                    <a:lnTo>
                      <a:pt x="1144754" y="1468309"/>
                    </a:lnTo>
                    <a:close/>
                    <a:moveTo>
                      <a:pt x="1297782" y="1514764"/>
                    </a:moveTo>
                    <a:lnTo>
                      <a:pt x="1191209" y="1514764"/>
                    </a:lnTo>
                    <a:lnTo>
                      <a:pt x="1191209" y="1621337"/>
                    </a:lnTo>
                    <a:close/>
                    <a:moveTo>
                      <a:pt x="1191209" y="1361737"/>
                    </a:moveTo>
                    <a:lnTo>
                      <a:pt x="1191209" y="1468309"/>
                    </a:lnTo>
                    <a:lnTo>
                      <a:pt x="1297782" y="1468309"/>
                    </a:lnTo>
                    <a:close/>
                    <a:moveTo>
                      <a:pt x="1335838" y="1323681"/>
                    </a:moveTo>
                    <a:lnTo>
                      <a:pt x="1229266" y="1323681"/>
                    </a:lnTo>
                    <a:lnTo>
                      <a:pt x="1335838" y="1430253"/>
                    </a:lnTo>
                    <a:close/>
                    <a:moveTo>
                      <a:pt x="1335838" y="1170654"/>
                    </a:moveTo>
                    <a:lnTo>
                      <a:pt x="1229266" y="1277226"/>
                    </a:lnTo>
                    <a:lnTo>
                      <a:pt x="1335838" y="1277226"/>
                    </a:lnTo>
                    <a:close/>
                    <a:moveTo>
                      <a:pt x="1488865" y="1323681"/>
                    </a:moveTo>
                    <a:lnTo>
                      <a:pt x="1382293" y="1323681"/>
                    </a:lnTo>
                    <a:lnTo>
                      <a:pt x="1382293" y="1430253"/>
                    </a:lnTo>
                    <a:close/>
                    <a:moveTo>
                      <a:pt x="1382293" y="1170653"/>
                    </a:moveTo>
                    <a:lnTo>
                      <a:pt x="1382293" y="1277226"/>
                    </a:lnTo>
                    <a:lnTo>
                      <a:pt x="1488865" y="1277226"/>
                    </a:lnTo>
                    <a:close/>
                    <a:moveTo>
                      <a:pt x="2914702" y="2523007"/>
                    </a:moveTo>
                    <a:cubicBezTo>
                      <a:pt x="2900642" y="2508947"/>
                      <a:pt x="2877845" y="2508947"/>
                      <a:pt x="2863784" y="2523007"/>
                    </a:cubicBezTo>
                    <a:cubicBezTo>
                      <a:pt x="2849724" y="2537067"/>
                      <a:pt x="2849724" y="2559864"/>
                      <a:pt x="2863784" y="2573924"/>
                    </a:cubicBezTo>
                    <a:cubicBezTo>
                      <a:pt x="2877845" y="2587985"/>
                      <a:pt x="2900642" y="2587985"/>
                      <a:pt x="2914702" y="2573924"/>
                    </a:cubicBezTo>
                    <a:cubicBezTo>
                      <a:pt x="2928762" y="2559864"/>
                      <a:pt x="2928762" y="2537067"/>
                      <a:pt x="2914702" y="2523007"/>
                    </a:cubicBezTo>
                    <a:close/>
                    <a:moveTo>
                      <a:pt x="1526922" y="1132597"/>
                    </a:moveTo>
                    <a:lnTo>
                      <a:pt x="1420350" y="1132596"/>
                    </a:lnTo>
                    <a:lnTo>
                      <a:pt x="1526922" y="1239169"/>
                    </a:lnTo>
                    <a:close/>
                    <a:moveTo>
                      <a:pt x="1526922" y="979569"/>
                    </a:moveTo>
                    <a:lnTo>
                      <a:pt x="1420350" y="1086141"/>
                    </a:lnTo>
                    <a:lnTo>
                      <a:pt x="1526922" y="1086142"/>
                    </a:lnTo>
                    <a:close/>
                    <a:moveTo>
                      <a:pt x="1679950" y="1132597"/>
                    </a:moveTo>
                    <a:lnTo>
                      <a:pt x="1573377" y="1132597"/>
                    </a:lnTo>
                    <a:lnTo>
                      <a:pt x="1573377" y="1239169"/>
                    </a:lnTo>
                    <a:close/>
                    <a:moveTo>
                      <a:pt x="1573377" y="979569"/>
                    </a:moveTo>
                    <a:lnTo>
                      <a:pt x="1573377" y="1086142"/>
                    </a:lnTo>
                    <a:lnTo>
                      <a:pt x="1679950" y="1086142"/>
                    </a:lnTo>
                    <a:close/>
                    <a:moveTo>
                      <a:pt x="1718007" y="941512"/>
                    </a:moveTo>
                    <a:lnTo>
                      <a:pt x="1611434" y="941512"/>
                    </a:lnTo>
                    <a:lnTo>
                      <a:pt x="1718007" y="1048085"/>
                    </a:lnTo>
                    <a:close/>
                    <a:moveTo>
                      <a:pt x="1718006" y="788485"/>
                    </a:moveTo>
                    <a:lnTo>
                      <a:pt x="1611434" y="895057"/>
                    </a:lnTo>
                    <a:lnTo>
                      <a:pt x="1718006" y="895057"/>
                    </a:lnTo>
                    <a:close/>
                    <a:moveTo>
                      <a:pt x="1871034" y="941512"/>
                    </a:moveTo>
                    <a:lnTo>
                      <a:pt x="1764461" y="941512"/>
                    </a:lnTo>
                    <a:lnTo>
                      <a:pt x="1764462" y="1048085"/>
                    </a:lnTo>
                    <a:close/>
                    <a:moveTo>
                      <a:pt x="1764461" y="788485"/>
                    </a:moveTo>
                    <a:lnTo>
                      <a:pt x="1764462" y="895057"/>
                    </a:lnTo>
                    <a:lnTo>
                      <a:pt x="1871034" y="895057"/>
                    </a:lnTo>
                    <a:close/>
                    <a:moveTo>
                      <a:pt x="3382381" y="1946466"/>
                    </a:moveTo>
                    <a:lnTo>
                      <a:pt x="2893361" y="2435486"/>
                    </a:lnTo>
                    <a:lnTo>
                      <a:pt x="2933988" y="2428503"/>
                    </a:lnTo>
                    <a:lnTo>
                      <a:pt x="3009207" y="2503722"/>
                    </a:lnTo>
                    <a:lnTo>
                      <a:pt x="3003173" y="2538827"/>
                    </a:lnTo>
                    <a:lnTo>
                      <a:pt x="3488958" y="2053042"/>
                    </a:lnTo>
                    <a:lnTo>
                      <a:pt x="3388629" y="1952714"/>
                    </a:lnTo>
                    <a:close/>
                    <a:moveTo>
                      <a:pt x="2405874" y="794872"/>
                    </a:moveTo>
                    <a:lnTo>
                      <a:pt x="2299301" y="794872"/>
                    </a:lnTo>
                    <a:lnTo>
                      <a:pt x="2405874" y="901444"/>
                    </a:lnTo>
                    <a:close/>
                    <a:moveTo>
                      <a:pt x="2789111" y="1176277"/>
                    </a:moveTo>
                    <a:lnTo>
                      <a:pt x="2682538" y="1176278"/>
                    </a:lnTo>
                    <a:lnTo>
                      <a:pt x="2789111" y="1282850"/>
                    </a:lnTo>
                    <a:close/>
                    <a:moveTo>
                      <a:pt x="2596355" y="983521"/>
                    </a:moveTo>
                    <a:lnTo>
                      <a:pt x="2489782" y="983522"/>
                    </a:lnTo>
                    <a:lnTo>
                      <a:pt x="2596355" y="1090094"/>
                    </a:lnTo>
                    <a:close/>
                    <a:moveTo>
                      <a:pt x="3174317" y="1558747"/>
                    </a:moveTo>
                    <a:lnTo>
                      <a:pt x="3067745" y="1558747"/>
                    </a:lnTo>
                    <a:lnTo>
                      <a:pt x="3174317" y="1665320"/>
                    </a:lnTo>
                    <a:close/>
                    <a:moveTo>
                      <a:pt x="2983234" y="1367664"/>
                    </a:moveTo>
                    <a:lnTo>
                      <a:pt x="2876661" y="1367664"/>
                    </a:lnTo>
                    <a:lnTo>
                      <a:pt x="2983234" y="1474236"/>
                    </a:lnTo>
                    <a:close/>
                    <a:moveTo>
                      <a:pt x="3556486" y="1940915"/>
                    </a:moveTo>
                    <a:lnTo>
                      <a:pt x="3449914" y="1940915"/>
                    </a:lnTo>
                    <a:lnTo>
                      <a:pt x="3556487" y="2047488"/>
                    </a:lnTo>
                    <a:close/>
                    <a:moveTo>
                      <a:pt x="3365402" y="1749831"/>
                    </a:moveTo>
                    <a:lnTo>
                      <a:pt x="3258830" y="1749831"/>
                    </a:lnTo>
                    <a:lnTo>
                      <a:pt x="3365402" y="1856404"/>
                    </a:lnTo>
                    <a:close/>
                    <a:moveTo>
                      <a:pt x="3761426" y="2144804"/>
                    </a:moveTo>
                    <a:lnTo>
                      <a:pt x="3654853" y="2144804"/>
                    </a:lnTo>
                    <a:lnTo>
                      <a:pt x="3761426" y="2251377"/>
                    </a:lnTo>
                    <a:close/>
                    <a:moveTo>
                      <a:pt x="2405874" y="657532"/>
                    </a:moveTo>
                    <a:lnTo>
                      <a:pt x="2314989" y="748417"/>
                    </a:lnTo>
                    <a:lnTo>
                      <a:pt x="2405874" y="748417"/>
                    </a:lnTo>
                    <a:close/>
                    <a:moveTo>
                      <a:pt x="2558894" y="794872"/>
                    </a:moveTo>
                    <a:lnTo>
                      <a:pt x="2452329" y="794872"/>
                    </a:lnTo>
                    <a:lnTo>
                      <a:pt x="2452329" y="901437"/>
                    </a:lnTo>
                    <a:close/>
                    <a:moveTo>
                      <a:pt x="2596355" y="830501"/>
                    </a:moveTo>
                    <a:lnTo>
                      <a:pt x="2489790" y="937067"/>
                    </a:lnTo>
                    <a:lnTo>
                      <a:pt x="2596355" y="937067"/>
                    </a:lnTo>
                    <a:close/>
                    <a:moveTo>
                      <a:pt x="2942138" y="1176278"/>
                    </a:moveTo>
                    <a:lnTo>
                      <a:pt x="2835566" y="1176277"/>
                    </a:lnTo>
                    <a:lnTo>
                      <a:pt x="2835566" y="1282850"/>
                    </a:lnTo>
                    <a:close/>
                    <a:moveTo>
                      <a:pt x="2789111" y="1023250"/>
                    </a:moveTo>
                    <a:lnTo>
                      <a:pt x="2682538" y="1129823"/>
                    </a:lnTo>
                    <a:lnTo>
                      <a:pt x="2789111" y="1129823"/>
                    </a:lnTo>
                    <a:close/>
                    <a:moveTo>
                      <a:pt x="2749382" y="983521"/>
                    </a:moveTo>
                    <a:lnTo>
                      <a:pt x="2642810" y="983522"/>
                    </a:lnTo>
                    <a:lnTo>
                      <a:pt x="2642810" y="1090094"/>
                    </a:lnTo>
                    <a:close/>
                    <a:moveTo>
                      <a:pt x="3327345" y="1558747"/>
                    </a:moveTo>
                    <a:lnTo>
                      <a:pt x="3220772" y="1558747"/>
                    </a:lnTo>
                    <a:lnTo>
                      <a:pt x="3220772" y="1665320"/>
                    </a:lnTo>
                    <a:close/>
                    <a:moveTo>
                      <a:pt x="3174317" y="1405720"/>
                    </a:moveTo>
                    <a:lnTo>
                      <a:pt x="3067745" y="1512292"/>
                    </a:lnTo>
                    <a:lnTo>
                      <a:pt x="3174317" y="1512292"/>
                    </a:lnTo>
                    <a:close/>
                    <a:moveTo>
                      <a:pt x="3136261" y="1367664"/>
                    </a:moveTo>
                    <a:lnTo>
                      <a:pt x="3029688" y="1367664"/>
                    </a:lnTo>
                    <a:lnTo>
                      <a:pt x="3029689" y="1474236"/>
                    </a:lnTo>
                    <a:close/>
                    <a:moveTo>
                      <a:pt x="2983234" y="1214636"/>
                    </a:moveTo>
                    <a:lnTo>
                      <a:pt x="2876661" y="1321209"/>
                    </a:lnTo>
                    <a:lnTo>
                      <a:pt x="2983234" y="1321209"/>
                    </a:lnTo>
                    <a:close/>
                    <a:moveTo>
                      <a:pt x="3709514" y="1940915"/>
                    </a:moveTo>
                    <a:lnTo>
                      <a:pt x="3602941" y="1940915"/>
                    </a:lnTo>
                    <a:lnTo>
                      <a:pt x="3602942" y="2047488"/>
                    </a:lnTo>
                    <a:close/>
                    <a:moveTo>
                      <a:pt x="3556487" y="1787888"/>
                    </a:moveTo>
                    <a:lnTo>
                      <a:pt x="3449914" y="1894460"/>
                    </a:lnTo>
                    <a:lnTo>
                      <a:pt x="3556486" y="1894460"/>
                    </a:lnTo>
                    <a:close/>
                    <a:moveTo>
                      <a:pt x="3518430" y="1749831"/>
                    </a:moveTo>
                    <a:lnTo>
                      <a:pt x="3411857" y="1749831"/>
                    </a:lnTo>
                    <a:lnTo>
                      <a:pt x="3411857" y="1856403"/>
                    </a:lnTo>
                    <a:close/>
                    <a:moveTo>
                      <a:pt x="3365402" y="1596803"/>
                    </a:moveTo>
                    <a:lnTo>
                      <a:pt x="3258830" y="1703376"/>
                    </a:lnTo>
                    <a:lnTo>
                      <a:pt x="3365402" y="1703376"/>
                    </a:lnTo>
                    <a:close/>
                    <a:moveTo>
                      <a:pt x="3761426" y="1991777"/>
                    </a:moveTo>
                    <a:lnTo>
                      <a:pt x="3654853" y="2098349"/>
                    </a:lnTo>
                    <a:lnTo>
                      <a:pt x="3761426" y="2098349"/>
                    </a:lnTo>
                    <a:close/>
                    <a:moveTo>
                      <a:pt x="2452329" y="641845"/>
                    </a:moveTo>
                    <a:lnTo>
                      <a:pt x="2452329" y="748417"/>
                    </a:lnTo>
                    <a:lnTo>
                      <a:pt x="2558901" y="748417"/>
                    </a:lnTo>
                    <a:close/>
                    <a:moveTo>
                      <a:pt x="2835566" y="1023250"/>
                    </a:moveTo>
                    <a:lnTo>
                      <a:pt x="2835566" y="1129822"/>
                    </a:lnTo>
                    <a:lnTo>
                      <a:pt x="2942138" y="1129822"/>
                    </a:lnTo>
                    <a:close/>
                    <a:moveTo>
                      <a:pt x="2642810" y="830494"/>
                    </a:moveTo>
                    <a:lnTo>
                      <a:pt x="2642810" y="937066"/>
                    </a:lnTo>
                    <a:lnTo>
                      <a:pt x="2749382" y="937066"/>
                    </a:lnTo>
                    <a:close/>
                    <a:moveTo>
                      <a:pt x="3220772" y="1405720"/>
                    </a:moveTo>
                    <a:lnTo>
                      <a:pt x="3220772" y="1512292"/>
                    </a:lnTo>
                    <a:lnTo>
                      <a:pt x="3327344" y="1512292"/>
                    </a:lnTo>
                    <a:close/>
                    <a:moveTo>
                      <a:pt x="3029688" y="1214636"/>
                    </a:moveTo>
                    <a:lnTo>
                      <a:pt x="3029688" y="1321209"/>
                    </a:lnTo>
                    <a:lnTo>
                      <a:pt x="3136261" y="1321209"/>
                    </a:lnTo>
                    <a:close/>
                    <a:moveTo>
                      <a:pt x="3602941" y="1787888"/>
                    </a:moveTo>
                    <a:lnTo>
                      <a:pt x="3602941" y="1894460"/>
                    </a:lnTo>
                    <a:lnTo>
                      <a:pt x="3709514" y="1894460"/>
                    </a:lnTo>
                    <a:close/>
                    <a:moveTo>
                      <a:pt x="3411857" y="1596803"/>
                    </a:moveTo>
                    <a:lnTo>
                      <a:pt x="3411857" y="1703376"/>
                    </a:lnTo>
                    <a:lnTo>
                      <a:pt x="3518429" y="1703376"/>
                    </a:lnTo>
                    <a:close/>
                    <a:moveTo>
                      <a:pt x="2353083" y="150965"/>
                    </a:moveTo>
                    <a:lnTo>
                      <a:pt x="2025288" y="132265"/>
                    </a:lnTo>
                    <a:lnTo>
                      <a:pt x="2071608" y="178585"/>
                    </a:lnTo>
                    <a:lnTo>
                      <a:pt x="2093619" y="156574"/>
                    </a:lnTo>
                    <a:lnTo>
                      <a:pt x="2220546" y="283501"/>
                    </a:lnTo>
                    <a:close/>
                    <a:moveTo>
                      <a:pt x="2523312" y="286240"/>
                    </a:moveTo>
                    <a:lnTo>
                      <a:pt x="2373298" y="436253"/>
                    </a:lnTo>
                    <a:lnTo>
                      <a:pt x="2500225" y="563180"/>
                    </a:lnTo>
                    <a:lnTo>
                      <a:pt x="2473487" y="589919"/>
                    </a:lnTo>
                    <a:lnTo>
                      <a:pt x="2618667" y="735099"/>
                    </a:lnTo>
                    <a:lnTo>
                      <a:pt x="2619582" y="734183"/>
                    </a:lnTo>
                    <a:lnTo>
                      <a:pt x="2812338" y="926939"/>
                    </a:lnTo>
                    <a:lnTo>
                      <a:pt x="2845693" y="960294"/>
                    </a:lnTo>
                    <a:lnTo>
                      <a:pt x="3005093" y="1119693"/>
                    </a:lnTo>
                    <a:lnTo>
                      <a:pt x="3006461" y="1118325"/>
                    </a:lnTo>
                    <a:lnTo>
                      <a:pt x="3197545" y="1309409"/>
                    </a:lnTo>
                    <a:lnTo>
                      <a:pt x="3232572" y="1344436"/>
                    </a:lnTo>
                    <a:lnTo>
                      <a:pt x="3246403" y="1358267"/>
                    </a:lnTo>
                    <a:close/>
                    <a:moveTo>
                      <a:pt x="2523816" y="30335"/>
                    </a:moveTo>
                    <a:lnTo>
                      <a:pt x="2626629" y="133149"/>
                    </a:lnTo>
                    <a:lnTo>
                      <a:pt x="2552082" y="207696"/>
                    </a:lnTo>
                    <a:lnTo>
                      <a:pt x="2576968" y="232583"/>
                    </a:lnTo>
                    <a:lnTo>
                      <a:pt x="2575182" y="234369"/>
                    </a:lnTo>
                    <a:lnTo>
                      <a:pt x="3513251" y="1625113"/>
                    </a:lnTo>
                    <a:lnTo>
                      <a:pt x="3579714" y="1691577"/>
                    </a:lnTo>
                    <a:lnTo>
                      <a:pt x="3614741" y="1726603"/>
                    </a:lnTo>
                    <a:lnTo>
                      <a:pt x="3784128" y="1895991"/>
                    </a:lnTo>
                    <a:lnTo>
                      <a:pt x="3784653" y="1895466"/>
                    </a:lnTo>
                    <a:lnTo>
                      <a:pt x="3802957" y="1913770"/>
                    </a:lnTo>
                    <a:lnTo>
                      <a:pt x="3802957" y="1914820"/>
                    </a:lnTo>
                    <a:lnTo>
                      <a:pt x="3805825" y="1917687"/>
                    </a:lnTo>
                    <a:lnTo>
                      <a:pt x="3802957" y="1920555"/>
                    </a:lnTo>
                    <a:lnTo>
                      <a:pt x="3802957" y="2329384"/>
                    </a:lnTo>
                    <a:lnTo>
                      <a:pt x="3784653" y="2347688"/>
                    </a:lnTo>
                    <a:lnTo>
                      <a:pt x="3580239" y="2143274"/>
                    </a:lnTo>
                    <a:lnTo>
                      <a:pt x="3579714" y="2143798"/>
                    </a:lnTo>
                    <a:lnTo>
                      <a:pt x="3514414" y="2078498"/>
                    </a:lnTo>
                    <a:lnTo>
                      <a:pt x="2992605" y="2600306"/>
                    </a:lnTo>
                    <a:lnTo>
                      <a:pt x="2990741" y="2611151"/>
                    </a:lnTo>
                    <a:lnTo>
                      <a:pt x="2771416" y="2767764"/>
                    </a:lnTo>
                    <a:lnTo>
                      <a:pt x="2746140" y="2742487"/>
                    </a:lnTo>
                    <a:lnTo>
                      <a:pt x="2670170" y="2818456"/>
                    </a:lnTo>
                    <a:lnTo>
                      <a:pt x="2651401" y="2799687"/>
                    </a:lnTo>
                    <a:cubicBezTo>
                      <a:pt x="2625528" y="2785735"/>
                      <a:pt x="2592950" y="2788926"/>
                      <a:pt x="2569612" y="2809139"/>
                    </a:cubicBezTo>
                    <a:cubicBezTo>
                      <a:pt x="2540180" y="2834630"/>
                      <a:pt x="2535445" y="2878528"/>
                      <a:pt x="2558763" y="2909709"/>
                    </a:cubicBezTo>
                    <a:cubicBezTo>
                      <a:pt x="2580225" y="2939886"/>
                      <a:pt x="2602221" y="2944074"/>
                      <a:pt x="2698387" y="2956528"/>
                    </a:cubicBezTo>
                    <a:cubicBezTo>
                      <a:pt x="2612716" y="3019512"/>
                      <a:pt x="2549084" y="3004923"/>
                      <a:pt x="2499317" y="2954166"/>
                    </a:cubicBezTo>
                    <a:cubicBezTo>
                      <a:pt x="2449549" y="2903408"/>
                      <a:pt x="2462151" y="2804007"/>
                      <a:pt x="2521014" y="2753027"/>
                    </a:cubicBezTo>
                    <a:cubicBezTo>
                      <a:pt x="2561003" y="2718393"/>
                      <a:pt x="2614554" y="2708748"/>
                      <a:pt x="2661444" y="2725347"/>
                    </a:cubicBezTo>
                    <a:lnTo>
                      <a:pt x="2695222" y="2691569"/>
                    </a:lnTo>
                    <a:lnTo>
                      <a:pt x="2669947" y="2666294"/>
                    </a:lnTo>
                    <a:lnTo>
                      <a:pt x="2810390" y="2469612"/>
                    </a:lnTo>
                    <a:lnTo>
                      <a:pt x="2809356" y="2468579"/>
                    </a:lnTo>
                    <a:lnTo>
                      <a:pt x="2815551" y="2462385"/>
                    </a:lnTo>
                    <a:lnTo>
                      <a:pt x="2826559" y="2446968"/>
                    </a:lnTo>
                    <a:lnTo>
                      <a:pt x="2831882" y="2446053"/>
                    </a:lnTo>
                    <a:lnTo>
                      <a:pt x="3356925" y="1921010"/>
                    </a:lnTo>
                    <a:lnTo>
                      <a:pt x="3353603" y="1917688"/>
                    </a:lnTo>
                    <a:lnTo>
                      <a:pt x="3197545" y="1761630"/>
                    </a:lnTo>
                    <a:lnTo>
                      <a:pt x="3197544" y="1761631"/>
                    </a:lnTo>
                    <a:lnTo>
                      <a:pt x="3006461" y="1570547"/>
                    </a:lnTo>
                    <a:lnTo>
                      <a:pt x="2971434" y="1535520"/>
                    </a:lnTo>
                    <a:lnTo>
                      <a:pt x="2813706" y="1377793"/>
                    </a:lnTo>
                    <a:lnTo>
                      <a:pt x="2812338" y="1379161"/>
                    </a:lnTo>
                    <a:lnTo>
                      <a:pt x="2619582" y="1186405"/>
                    </a:lnTo>
                    <a:lnTo>
                      <a:pt x="2586227" y="1153050"/>
                    </a:lnTo>
                    <a:lnTo>
                      <a:pt x="2430017" y="996839"/>
                    </a:lnTo>
                    <a:lnTo>
                      <a:pt x="2429101" y="997755"/>
                    </a:lnTo>
                    <a:lnTo>
                      <a:pt x="2247376" y="816030"/>
                    </a:lnTo>
                    <a:lnTo>
                      <a:pt x="2194721" y="868684"/>
                    </a:lnTo>
                    <a:lnTo>
                      <a:pt x="2169629" y="843592"/>
                    </a:lnTo>
                    <a:lnTo>
                      <a:pt x="2012511" y="1000710"/>
                    </a:lnTo>
                    <a:lnTo>
                      <a:pt x="1948715" y="936915"/>
                    </a:lnTo>
                    <a:lnTo>
                      <a:pt x="1776261" y="1109369"/>
                    </a:lnTo>
                    <a:lnTo>
                      <a:pt x="1741234" y="1144396"/>
                    </a:lnTo>
                    <a:lnTo>
                      <a:pt x="1585176" y="1300453"/>
                    </a:lnTo>
                    <a:lnTo>
                      <a:pt x="1550150" y="1335480"/>
                    </a:lnTo>
                    <a:lnTo>
                      <a:pt x="1394093" y="1491537"/>
                    </a:lnTo>
                    <a:lnTo>
                      <a:pt x="1359065" y="1526564"/>
                    </a:lnTo>
                    <a:lnTo>
                      <a:pt x="1201338" y="1684291"/>
                    </a:lnTo>
                    <a:lnTo>
                      <a:pt x="1202706" y="1685660"/>
                    </a:lnTo>
                    <a:lnTo>
                      <a:pt x="1009951" y="1878416"/>
                    </a:lnTo>
                    <a:lnTo>
                      <a:pt x="976596" y="1911771"/>
                    </a:lnTo>
                    <a:lnTo>
                      <a:pt x="820385" y="2067981"/>
                    </a:lnTo>
                    <a:lnTo>
                      <a:pt x="821301" y="2068897"/>
                    </a:lnTo>
                    <a:lnTo>
                      <a:pt x="612116" y="2278081"/>
                    </a:lnTo>
                    <a:lnTo>
                      <a:pt x="673628" y="2339593"/>
                    </a:lnTo>
                    <a:lnTo>
                      <a:pt x="567426" y="2445795"/>
                    </a:lnTo>
                    <a:lnTo>
                      <a:pt x="672230" y="2550598"/>
                    </a:lnTo>
                    <a:lnTo>
                      <a:pt x="566028" y="2656800"/>
                    </a:lnTo>
                    <a:lnTo>
                      <a:pt x="0" y="2090772"/>
                    </a:lnTo>
                    <a:lnTo>
                      <a:pt x="106202" y="1984570"/>
                    </a:lnTo>
                    <a:lnTo>
                      <a:pt x="211005" y="2089373"/>
                    </a:lnTo>
                    <a:lnTo>
                      <a:pt x="317206" y="1983171"/>
                    </a:lnTo>
                    <a:lnTo>
                      <a:pt x="386005" y="2051970"/>
                    </a:lnTo>
                    <a:lnTo>
                      <a:pt x="558644" y="1879331"/>
                    </a:lnTo>
                    <a:lnTo>
                      <a:pt x="557729" y="1878415"/>
                    </a:lnTo>
                    <a:lnTo>
                      <a:pt x="750485" y="1685660"/>
                    </a:lnTo>
                    <a:lnTo>
                      <a:pt x="783839" y="1652305"/>
                    </a:lnTo>
                    <a:lnTo>
                      <a:pt x="943239" y="1492905"/>
                    </a:lnTo>
                    <a:lnTo>
                      <a:pt x="941871" y="1491537"/>
                    </a:lnTo>
                    <a:lnTo>
                      <a:pt x="1132954" y="1300453"/>
                    </a:lnTo>
                    <a:lnTo>
                      <a:pt x="1167982" y="1265426"/>
                    </a:lnTo>
                    <a:lnTo>
                      <a:pt x="1324039" y="1109369"/>
                    </a:lnTo>
                    <a:lnTo>
                      <a:pt x="1359065" y="1074342"/>
                    </a:lnTo>
                    <a:lnTo>
                      <a:pt x="1515123" y="918285"/>
                    </a:lnTo>
                    <a:lnTo>
                      <a:pt x="1550150" y="883258"/>
                    </a:lnTo>
                    <a:lnTo>
                      <a:pt x="1722604" y="710804"/>
                    </a:lnTo>
                    <a:lnTo>
                      <a:pt x="1656089" y="644289"/>
                    </a:lnTo>
                    <a:lnTo>
                      <a:pt x="1813208" y="487170"/>
                    </a:lnTo>
                    <a:lnTo>
                      <a:pt x="1788115" y="462078"/>
                    </a:lnTo>
                    <a:lnTo>
                      <a:pt x="1817021" y="433172"/>
                    </a:lnTo>
                    <a:lnTo>
                      <a:pt x="1638436" y="254587"/>
                    </a:lnTo>
                    <a:lnTo>
                      <a:pt x="1893022" y="0"/>
                    </a:lnTo>
                    <a:lnTo>
                      <a:pt x="1948799" y="55777"/>
                    </a:lnTo>
                    <a:lnTo>
                      <a:pt x="2421315" y="82732"/>
                    </a:lnTo>
                    <a:lnTo>
                      <a:pt x="2424216" y="79831"/>
                    </a:lnTo>
                    <a:lnTo>
                      <a:pt x="2449269" y="104883"/>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26" name="Rectangle 41">
                <a:extLst>
                  <a:ext uri="{FF2B5EF4-FFF2-40B4-BE49-F238E27FC236}">
                    <a16:creationId xmlns:a16="http://schemas.microsoft.com/office/drawing/2014/main" id="{5F55D3DF-7AAD-4103-AED0-E95A2E55F047}"/>
                  </a:ext>
                </a:extLst>
              </p:cNvPr>
              <p:cNvSpPr>
                <a:spLocks/>
              </p:cNvSpPr>
              <p:nvPr/>
            </p:nvSpPr>
            <p:spPr>
              <a:xfrm rot="19192674">
                <a:off x="926950" y="2109352"/>
                <a:ext cx="360000" cy="360000"/>
              </a:xfrm>
              <a:custGeom>
                <a:avLst/>
                <a:gdLst/>
                <a:ahLst/>
                <a:cxnLst/>
                <a:rect l="l" t="t" r="r" b="b"/>
                <a:pathLst>
                  <a:path w="3888423" h="3970014">
                    <a:moveTo>
                      <a:pt x="1259577" y="2471243"/>
                    </a:moveTo>
                    <a:cubicBezTo>
                      <a:pt x="1293292" y="2471243"/>
                      <a:pt x="1320623" y="2543205"/>
                      <a:pt x="1320623" y="2631975"/>
                    </a:cubicBezTo>
                    <a:cubicBezTo>
                      <a:pt x="1320623" y="2720745"/>
                      <a:pt x="1293292" y="2792707"/>
                      <a:pt x="1259577" y="2792707"/>
                    </a:cubicBezTo>
                    <a:cubicBezTo>
                      <a:pt x="1225862" y="2792707"/>
                      <a:pt x="1198531" y="2720745"/>
                      <a:pt x="1198531" y="2631975"/>
                    </a:cubicBezTo>
                    <a:cubicBezTo>
                      <a:pt x="1198531" y="2543205"/>
                      <a:pt x="1225862" y="2471243"/>
                      <a:pt x="1259577" y="2471243"/>
                    </a:cubicBezTo>
                    <a:close/>
                    <a:moveTo>
                      <a:pt x="1710471" y="2470362"/>
                    </a:moveTo>
                    <a:cubicBezTo>
                      <a:pt x="1741030" y="2470028"/>
                      <a:pt x="1768823" y="2488083"/>
                      <a:pt x="1781169" y="2516203"/>
                    </a:cubicBezTo>
                    <a:cubicBezTo>
                      <a:pt x="1793845" y="2545068"/>
                      <a:pt x="1787700" y="2578742"/>
                      <a:pt x="1765642" y="2601268"/>
                    </a:cubicBezTo>
                    <a:cubicBezTo>
                      <a:pt x="1750827" y="2616399"/>
                      <a:pt x="1730831" y="2624459"/>
                      <a:pt x="1710472" y="2623745"/>
                    </a:cubicBezTo>
                    <a:close/>
                    <a:moveTo>
                      <a:pt x="2456093" y="2374056"/>
                    </a:moveTo>
                    <a:lnTo>
                      <a:pt x="2456093" y="2889893"/>
                    </a:lnTo>
                    <a:lnTo>
                      <a:pt x="2566690" y="2889893"/>
                    </a:lnTo>
                    <a:lnTo>
                      <a:pt x="2566690" y="2706284"/>
                    </a:lnTo>
                    <a:lnTo>
                      <a:pt x="2632197" y="2884955"/>
                    </a:lnTo>
                    <a:lnTo>
                      <a:pt x="2635843" y="2883618"/>
                    </a:lnTo>
                    <a:lnTo>
                      <a:pt x="2635843" y="2889893"/>
                    </a:lnTo>
                    <a:lnTo>
                      <a:pt x="2746439" y="2889893"/>
                    </a:lnTo>
                    <a:lnTo>
                      <a:pt x="2746439" y="2374056"/>
                    </a:lnTo>
                    <a:lnTo>
                      <a:pt x="2635843" y="2374056"/>
                    </a:lnTo>
                    <a:lnTo>
                      <a:pt x="2635843" y="2573614"/>
                    </a:lnTo>
                    <a:lnTo>
                      <a:pt x="2566690" y="2385000"/>
                    </a:lnTo>
                    <a:lnTo>
                      <a:pt x="2566690" y="2374056"/>
                    </a:lnTo>
                    <a:close/>
                    <a:moveTo>
                      <a:pt x="2032426" y="2374056"/>
                    </a:moveTo>
                    <a:lnTo>
                      <a:pt x="2032426" y="2889895"/>
                    </a:lnTo>
                    <a:lnTo>
                      <a:pt x="2115405" y="2889895"/>
                    </a:lnTo>
                    <a:lnTo>
                      <a:pt x="2143023" y="2889895"/>
                    </a:lnTo>
                    <a:lnTo>
                      <a:pt x="2308949" y="2889895"/>
                    </a:lnTo>
                    <a:lnTo>
                      <a:pt x="2308949" y="2779299"/>
                    </a:lnTo>
                    <a:lnTo>
                      <a:pt x="2143023" y="2779299"/>
                    </a:lnTo>
                    <a:lnTo>
                      <a:pt x="2143023" y="2686401"/>
                    </a:lnTo>
                    <a:lnTo>
                      <a:pt x="2308949" y="2686401"/>
                    </a:lnTo>
                    <a:lnTo>
                      <a:pt x="2308949" y="2575804"/>
                    </a:lnTo>
                    <a:lnTo>
                      <a:pt x="2143023" y="2575804"/>
                    </a:lnTo>
                    <a:lnTo>
                      <a:pt x="2143023" y="2484653"/>
                    </a:lnTo>
                    <a:lnTo>
                      <a:pt x="2308949" y="2484653"/>
                    </a:lnTo>
                    <a:lnTo>
                      <a:pt x="2308949" y="2374056"/>
                    </a:lnTo>
                    <a:lnTo>
                      <a:pt x="2143023" y="2374056"/>
                    </a:lnTo>
                    <a:lnTo>
                      <a:pt x="2115405" y="2374056"/>
                    </a:lnTo>
                    <a:close/>
                    <a:moveTo>
                      <a:pt x="1259577" y="2374056"/>
                    </a:moveTo>
                    <a:cubicBezTo>
                      <a:pt x="1172187" y="2374056"/>
                      <a:pt x="1101344" y="2489530"/>
                      <a:pt x="1101344" y="2631975"/>
                    </a:cubicBezTo>
                    <a:cubicBezTo>
                      <a:pt x="1101344" y="2774420"/>
                      <a:pt x="1172187" y="2889894"/>
                      <a:pt x="1259577" y="2889894"/>
                    </a:cubicBezTo>
                    <a:cubicBezTo>
                      <a:pt x="1346967" y="2889894"/>
                      <a:pt x="1417810" y="2774420"/>
                      <a:pt x="1417810" y="2631975"/>
                    </a:cubicBezTo>
                    <a:cubicBezTo>
                      <a:pt x="1417810" y="2489530"/>
                      <a:pt x="1346967" y="2374056"/>
                      <a:pt x="1259577" y="2374056"/>
                    </a:cubicBezTo>
                    <a:close/>
                    <a:moveTo>
                      <a:pt x="1599876" y="2366688"/>
                    </a:moveTo>
                    <a:lnTo>
                      <a:pt x="1599875" y="2882524"/>
                    </a:lnTo>
                    <a:lnTo>
                      <a:pt x="1710472" y="2882525"/>
                    </a:lnTo>
                    <a:lnTo>
                      <a:pt x="1710472" y="2723975"/>
                    </a:lnTo>
                    <a:cubicBezTo>
                      <a:pt x="1757507" y="2725624"/>
                      <a:pt x="1803701" y="2707003"/>
                      <a:pt x="1837929" y="2672047"/>
                    </a:cubicBezTo>
                    <a:cubicBezTo>
                      <a:pt x="1888884" y="2620006"/>
                      <a:pt x="1903084" y="2542214"/>
                      <a:pt x="1873801" y="2475527"/>
                    </a:cubicBezTo>
                    <a:cubicBezTo>
                      <a:pt x="1845275" y="2410565"/>
                      <a:pt x="1781067" y="2368851"/>
                      <a:pt x="1710472" y="2369624"/>
                    </a:cubicBezTo>
                    <a:lnTo>
                      <a:pt x="1710471" y="2366688"/>
                    </a:lnTo>
                    <a:close/>
                    <a:moveTo>
                      <a:pt x="920754" y="2169815"/>
                    </a:moveTo>
                    <a:lnTo>
                      <a:pt x="3008986" y="2169815"/>
                    </a:lnTo>
                    <a:lnTo>
                      <a:pt x="3008986" y="3105919"/>
                    </a:lnTo>
                    <a:lnTo>
                      <a:pt x="920754" y="3105919"/>
                    </a:lnTo>
                    <a:close/>
                    <a:moveTo>
                      <a:pt x="632722" y="1985007"/>
                    </a:moveTo>
                    <a:lnTo>
                      <a:pt x="632722" y="3321943"/>
                    </a:lnTo>
                    <a:lnTo>
                      <a:pt x="3297018" y="3321943"/>
                    </a:lnTo>
                    <a:lnTo>
                      <a:pt x="3297018" y="1985007"/>
                    </a:lnTo>
                    <a:close/>
                    <a:moveTo>
                      <a:pt x="2657019" y="761679"/>
                    </a:moveTo>
                    <a:lnTo>
                      <a:pt x="2760733" y="1606387"/>
                    </a:lnTo>
                    <a:lnTo>
                      <a:pt x="2761762" y="1614761"/>
                    </a:lnTo>
                    <a:lnTo>
                      <a:pt x="2762330" y="1614691"/>
                    </a:lnTo>
                    <a:cubicBezTo>
                      <a:pt x="2780335" y="1740615"/>
                      <a:pt x="2862522" y="1833408"/>
                      <a:pt x="2948897" y="1824230"/>
                    </a:cubicBezTo>
                    <a:cubicBezTo>
                      <a:pt x="3036464" y="1814924"/>
                      <a:pt x="3095979" y="1704243"/>
                      <a:pt x="3083047" y="1575312"/>
                    </a:cubicBezTo>
                    <a:lnTo>
                      <a:pt x="3083347" y="1575275"/>
                    </a:lnTo>
                    <a:lnTo>
                      <a:pt x="2983448" y="761679"/>
                    </a:lnTo>
                    <a:close/>
                    <a:moveTo>
                      <a:pt x="2205921" y="761679"/>
                    </a:moveTo>
                    <a:lnTo>
                      <a:pt x="2264137" y="1594263"/>
                    </a:lnTo>
                    <a:cubicBezTo>
                      <a:pt x="2264333" y="1597068"/>
                      <a:pt x="2264530" y="1599874"/>
                      <a:pt x="2264726" y="1602679"/>
                    </a:cubicBezTo>
                    <a:lnTo>
                      <a:pt x="2265297" y="1602640"/>
                    </a:lnTo>
                    <a:cubicBezTo>
                      <a:pt x="2276686" y="1729333"/>
                      <a:pt x="2353905" y="1826300"/>
                      <a:pt x="2440641" y="1821655"/>
                    </a:cubicBezTo>
                    <a:cubicBezTo>
                      <a:pt x="2528577" y="1816945"/>
                      <a:pt x="2593802" y="1709530"/>
                      <a:pt x="2587636" y="1580099"/>
                    </a:cubicBezTo>
                    <a:lnTo>
                      <a:pt x="2587937" y="1580078"/>
                    </a:lnTo>
                    <a:lnTo>
                      <a:pt x="2530706" y="761679"/>
                    </a:lnTo>
                    <a:close/>
                    <a:moveTo>
                      <a:pt x="1761700" y="761679"/>
                    </a:moveTo>
                    <a:cubicBezTo>
                      <a:pt x="1761699" y="1032443"/>
                      <a:pt x="1761699" y="1303208"/>
                      <a:pt x="1761698" y="1573972"/>
                    </a:cubicBezTo>
                    <a:lnTo>
                      <a:pt x="1761698" y="1582410"/>
                    </a:lnTo>
                    <a:lnTo>
                      <a:pt x="1762270" y="1582410"/>
                    </a:lnTo>
                    <a:cubicBezTo>
                      <a:pt x="1764795" y="1709590"/>
                      <a:pt x="1835062" y="1811707"/>
                      <a:pt x="1921910" y="1813122"/>
                    </a:cubicBezTo>
                    <a:cubicBezTo>
                      <a:pt x="2009960" y="1814558"/>
                      <a:pt x="2082519" y="1711955"/>
                      <a:pt x="2085398" y="1582410"/>
                    </a:cubicBezTo>
                    <a:lnTo>
                      <a:pt x="2085698" y="1582410"/>
                    </a:lnTo>
                    <a:cubicBezTo>
                      <a:pt x="2085698" y="1308834"/>
                      <a:pt x="2085698" y="1035256"/>
                      <a:pt x="2085696" y="761679"/>
                    </a:cubicBezTo>
                    <a:close/>
                    <a:moveTo>
                      <a:pt x="3411320" y="761678"/>
                    </a:moveTo>
                    <a:lnTo>
                      <a:pt x="3078803" y="761679"/>
                    </a:lnTo>
                    <a:lnTo>
                      <a:pt x="3277545" y="1622538"/>
                    </a:lnTo>
                    <a:lnTo>
                      <a:pt x="3279443" y="1630759"/>
                    </a:lnTo>
                    <a:lnTo>
                      <a:pt x="3280000" y="1630631"/>
                    </a:lnTo>
                    <a:cubicBezTo>
                      <a:pt x="3311069" y="1753983"/>
                      <a:pt x="3402507" y="1837676"/>
                      <a:pt x="3487448" y="1819520"/>
                    </a:cubicBezTo>
                    <a:cubicBezTo>
                      <a:pt x="3573564" y="1801112"/>
                      <a:pt x="3621183" y="1684815"/>
                      <a:pt x="3594846" y="1557943"/>
                    </a:cubicBezTo>
                    <a:lnTo>
                      <a:pt x="3595140" y="1557876"/>
                    </a:lnTo>
                    <a:close/>
                    <a:moveTo>
                      <a:pt x="1633002" y="761678"/>
                    </a:moveTo>
                    <a:lnTo>
                      <a:pt x="1308563" y="761679"/>
                    </a:lnTo>
                    <a:lnTo>
                      <a:pt x="1266057" y="1572672"/>
                    </a:lnTo>
                    <a:lnTo>
                      <a:pt x="1265616" y="1581099"/>
                    </a:lnTo>
                    <a:lnTo>
                      <a:pt x="1266187" y="1581128"/>
                    </a:lnTo>
                    <a:cubicBezTo>
                      <a:pt x="1262052" y="1708267"/>
                      <a:pt x="1326878" y="1813921"/>
                      <a:pt x="1413534" y="1819881"/>
                    </a:cubicBezTo>
                    <a:cubicBezTo>
                      <a:pt x="1501387" y="1825922"/>
                      <a:pt x="1579217" y="1727257"/>
                      <a:pt x="1588872" y="1598040"/>
                    </a:cubicBezTo>
                    <a:lnTo>
                      <a:pt x="1589172" y="1598055"/>
                    </a:lnTo>
                    <a:close/>
                    <a:moveTo>
                      <a:pt x="863949" y="761678"/>
                    </a:moveTo>
                    <a:lnTo>
                      <a:pt x="765078" y="1566901"/>
                    </a:lnTo>
                    <a:lnTo>
                      <a:pt x="764050" y="1575275"/>
                    </a:lnTo>
                    <a:lnTo>
                      <a:pt x="764617" y="1575345"/>
                    </a:lnTo>
                    <a:cubicBezTo>
                      <a:pt x="751624" y="1701884"/>
                      <a:pt x="808922" y="1811803"/>
                      <a:pt x="894951" y="1823794"/>
                    </a:cubicBezTo>
                    <a:cubicBezTo>
                      <a:pt x="982168" y="1835949"/>
                      <a:pt x="1066691" y="1742953"/>
                      <a:pt x="1085336" y="1614724"/>
                    </a:cubicBezTo>
                    <a:lnTo>
                      <a:pt x="1085635" y="1614761"/>
                    </a:lnTo>
                    <a:lnTo>
                      <a:pt x="1190378" y="761679"/>
                    </a:lnTo>
                    <a:close/>
                    <a:moveTo>
                      <a:pt x="295535" y="441623"/>
                    </a:moveTo>
                    <a:lnTo>
                      <a:pt x="3583899" y="441623"/>
                    </a:lnTo>
                    <a:cubicBezTo>
                      <a:pt x="3610412" y="441623"/>
                      <a:pt x="3631905" y="463116"/>
                      <a:pt x="3631905" y="489629"/>
                    </a:cubicBezTo>
                    <a:lnTo>
                      <a:pt x="3631905" y="655863"/>
                    </a:lnTo>
                    <a:lnTo>
                      <a:pt x="3884522" y="1666330"/>
                    </a:lnTo>
                    <a:cubicBezTo>
                      <a:pt x="3909974" y="1748325"/>
                      <a:pt x="3809191" y="1900953"/>
                      <a:pt x="3631905" y="1666330"/>
                    </a:cubicBezTo>
                    <a:lnTo>
                      <a:pt x="3631905" y="3970014"/>
                    </a:lnTo>
                    <a:lnTo>
                      <a:pt x="247529" y="3970014"/>
                    </a:lnTo>
                    <a:lnTo>
                      <a:pt x="247529" y="1768425"/>
                    </a:lnTo>
                    <a:cubicBezTo>
                      <a:pt x="263724" y="1795996"/>
                      <a:pt x="288366" y="1813812"/>
                      <a:pt x="317369" y="1820473"/>
                    </a:cubicBezTo>
                    <a:cubicBezTo>
                      <a:pt x="403196" y="1840184"/>
                      <a:pt x="495502" y="1754908"/>
                      <a:pt x="525251" y="1628793"/>
                    </a:cubicBezTo>
                    <a:lnTo>
                      <a:pt x="525545" y="1628855"/>
                    </a:lnTo>
                    <a:lnTo>
                      <a:pt x="709866" y="761679"/>
                    </a:lnTo>
                    <a:lnTo>
                      <a:pt x="378634" y="761679"/>
                    </a:lnTo>
                    <a:lnTo>
                      <a:pt x="210380" y="1553239"/>
                    </a:lnTo>
                    <a:lnTo>
                      <a:pt x="208625" y="1561492"/>
                    </a:lnTo>
                    <a:lnTo>
                      <a:pt x="209185" y="1561611"/>
                    </a:lnTo>
                    <a:cubicBezTo>
                      <a:pt x="202164" y="1598200"/>
                      <a:pt x="201274" y="1633895"/>
                      <a:pt x="207433" y="1666330"/>
                    </a:cubicBezTo>
                    <a:cubicBezTo>
                      <a:pt x="113985" y="1883037"/>
                      <a:pt x="-32319" y="1816968"/>
                      <a:pt x="6372" y="1666330"/>
                    </a:cubicBezTo>
                    <a:lnTo>
                      <a:pt x="249769" y="692744"/>
                    </a:lnTo>
                    <a:cubicBezTo>
                      <a:pt x="247993" y="689334"/>
                      <a:pt x="247529" y="685546"/>
                      <a:pt x="247529" y="681649"/>
                    </a:cubicBezTo>
                    <a:lnTo>
                      <a:pt x="247529" y="489629"/>
                    </a:lnTo>
                    <a:cubicBezTo>
                      <a:pt x="247529" y="463116"/>
                      <a:pt x="269022" y="441623"/>
                      <a:pt x="295535" y="441623"/>
                    </a:cubicBezTo>
                    <a:close/>
                    <a:moveTo>
                      <a:pt x="307785" y="0"/>
                    </a:moveTo>
                    <a:lnTo>
                      <a:pt x="3571649" y="0"/>
                    </a:lnTo>
                    <a:cubicBezTo>
                      <a:pt x="3604927" y="0"/>
                      <a:pt x="3631905" y="26978"/>
                      <a:pt x="3631905" y="60256"/>
                    </a:cubicBezTo>
                    <a:lnTo>
                      <a:pt x="3631905" y="301273"/>
                    </a:lnTo>
                    <a:cubicBezTo>
                      <a:pt x="3631905" y="334551"/>
                      <a:pt x="3604927" y="361529"/>
                      <a:pt x="3571649" y="361529"/>
                    </a:cubicBezTo>
                    <a:lnTo>
                      <a:pt x="307785" y="361529"/>
                    </a:lnTo>
                    <a:cubicBezTo>
                      <a:pt x="274507" y="361529"/>
                      <a:pt x="247529" y="334551"/>
                      <a:pt x="247529" y="301273"/>
                    </a:cubicBezTo>
                    <a:lnTo>
                      <a:pt x="247529" y="60256"/>
                    </a:lnTo>
                    <a:cubicBezTo>
                      <a:pt x="247529" y="26978"/>
                      <a:pt x="274507" y="0"/>
                      <a:pt x="307785" y="0"/>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27" name="Isosceles Triangle 3">
                <a:extLst>
                  <a:ext uri="{FF2B5EF4-FFF2-40B4-BE49-F238E27FC236}">
                    <a16:creationId xmlns:a16="http://schemas.microsoft.com/office/drawing/2014/main" id="{C293701C-A5D6-4828-97F5-B8A59D6F854D}"/>
                  </a:ext>
                </a:extLst>
              </p:cNvPr>
              <p:cNvSpPr>
                <a:spLocks noChangeAspect="1"/>
              </p:cNvSpPr>
              <p:nvPr/>
            </p:nvSpPr>
            <p:spPr>
              <a:xfrm rot="2229245">
                <a:off x="2616513" y="2030577"/>
                <a:ext cx="359661" cy="360000"/>
              </a:xfrm>
              <a:custGeom>
                <a:avLst/>
                <a:gdLst/>
                <a:ahLst/>
                <a:cxnLst/>
                <a:rect l="l" t="t" r="r" b="b"/>
                <a:pathLst>
                  <a:path w="3935086" h="3938802">
                    <a:moveTo>
                      <a:pt x="1861742" y="3314001"/>
                    </a:moveTo>
                    <a:cubicBezTo>
                      <a:pt x="1921395" y="3314001"/>
                      <a:pt x="1969754" y="3362360"/>
                      <a:pt x="1969754" y="3422013"/>
                    </a:cubicBezTo>
                    <a:cubicBezTo>
                      <a:pt x="1969754" y="3481666"/>
                      <a:pt x="1921395" y="3530025"/>
                      <a:pt x="1861742" y="3530025"/>
                    </a:cubicBezTo>
                    <a:cubicBezTo>
                      <a:pt x="1802089" y="3530025"/>
                      <a:pt x="1753730" y="3481666"/>
                      <a:pt x="1753730" y="3422013"/>
                    </a:cubicBezTo>
                    <a:cubicBezTo>
                      <a:pt x="1753730" y="3362360"/>
                      <a:pt x="1802089" y="3314001"/>
                      <a:pt x="1861742" y="3314001"/>
                    </a:cubicBezTo>
                    <a:close/>
                    <a:moveTo>
                      <a:pt x="2097646" y="2118753"/>
                    </a:moveTo>
                    <a:lnTo>
                      <a:pt x="2097646" y="2478753"/>
                    </a:lnTo>
                    <a:lnTo>
                      <a:pt x="2457646" y="2478753"/>
                    </a:lnTo>
                    <a:lnTo>
                      <a:pt x="2457646" y="2118753"/>
                    </a:lnTo>
                    <a:close/>
                    <a:moveTo>
                      <a:pt x="1476536" y="2118753"/>
                    </a:moveTo>
                    <a:lnTo>
                      <a:pt x="1476536" y="2478753"/>
                    </a:lnTo>
                    <a:lnTo>
                      <a:pt x="1836536" y="2478753"/>
                    </a:lnTo>
                    <a:lnTo>
                      <a:pt x="1836536" y="2118753"/>
                    </a:lnTo>
                    <a:close/>
                    <a:moveTo>
                      <a:pt x="2097646" y="1539638"/>
                    </a:moveTo>
                    <a:lnTo>
                      <a:pt x="2097646" y="1899638"/>
                    </a:lnTo>
                    <a:lnTo>
                      <a:pt x="2457646" y="1899638"/>
                    </a:lnTo>
                    <a:lnTo>
                      <a:pt x="2457646" y="1539638"/>
                    </a:lnTo>
                    <a:close/>
                    <a:moveTo>
                      <a:pt x="1476536" y="1539638"/>
                    </a:moveTo>
                    <a:lnTo>
                      <a:pt x="1476536" y="1899638"/>
                    </a:lnTo>
                    <a:lnTo>
                      <a:pt x="1836536" y="1899638"/>
                    </a:lnTo>
                    <a:lnTo>
                      <a:pt x="1836536" y="1539638"/>
                    </a:lnTo>
                    <a:close/>
                    <a:moveTo>
                      <a:pt x="1989788" y="770570"/>
                    </a:moveTo>
                    <a:lnTo>
                      <a:pt x="3429788" y="1850570"/>
                    </a:lnTo>
                    <a:lnTo>
                      <a:pt x="3430108" y="1850570"/>
                    </a:lnTo>
                    <a:lnTo>
                      <a:pt x="3430108" y="3938802"/>
                    </a:lnTo>
                    <a:lnTo>
                      <a:pt x="2265771" y="3938802"/>
                    </a:lnTo>
                    <a:lnTo>
                      <a:pt x="2265771" y="2786674"/>
                    </a:lnTo>
                    <a:lnTo>
                      <a:pt x="1669844" y="2786674"/>
                    </a:lnTo>
                    <a:lnTo>
                      <a:pt x="1669844" y="3938802"/>
                    </a:lnTo>
                    <a:lnTo>
                      <a:pt x="549788" y="3938802"/>
                    </a:lnTo>
                    <a:lnTo>
                      <a:pt x="549788" y="1850570"/>
                    </a:lnTo>
                    <a:close/>
                    <a:moveTo>
                      <a:pt x="1969233" y="1003"/>
                    </a:moveTo>
                    <a:cubicBezTo>
                      <a:pt x="1995162" y="-2644"/>
                      <a:pt x="2022483" y="3601"/>
                      <a:pt x="2045048" y="20601"/>
                    </a:cubicBezTo>
                    <a:lnTo>
                      <a:pt x="3894333" y="1413834"/>
                    </a:lnTo>
                    <a:cubicBezTo>
                      <a:pt x="3939464" y="1447835"/>
                      <a:pt x="3948486" y="1511986"/>
                      <a:pt x="3914485" y="1557117"/>
                    </a:cubicBezTo>
                    <a:lnTo>
                      <a:pt x="3756006" y="1767472"/>
                    </a:lnTo>
                    <a:cubicBezTo>
                      <a:pt x="3722004" y="1812603"/>
                      <a:pt x="3657854" y="1821626"/>
                      <a:pt x="3612722" y="1787625"/>
                    </a:cubicBezTo>
                    <a:lnTo>
                      <a:pt x="1967544" y="548164"/>
                    </a:lnTo>
                    <a:lnTo>
                      <a:pt x="322364" y="1787626"/>
                    </a:lnTo>
                    <a:cubicBezTo>
                      <a:pt x="277233" y="1821627"/>
                      <a:pt x="213082" y="1812604"/>
                      <a:pt x="179080" y="1767473"/>
                    </a:cubicBezTo>
                    <a:lnTo>
                      <a:pt x="20601" y="1557118"/>
                    </a:lnTo>
                    <a:cubicBezTo>
                      <a:pt x="-13400" y="1511987"/>
                      <a:pt x="-4378" y="1447836"/>
                      <a:pt x="40754" y="1413835"/>
                    </a:cubicBezTo>
                    <a:lnTo>
                      <a:pt x="1890038" y="20602"/>
                    </a:lnTo>
                    <a:cubicBezTo>
                      <a:pt x="1912604" y="3602"/>
                      <a:pt x="1939924" y="-2643"/>
                      <a:pt x="1965854" y="1004"/>
                    </a:cubicBezTo>
                    <a:lnTo>
                      <a:pt x="1967542" y="1586"/>
                    </a:lnTo>
                    <a:cubicBezTo>
                      <a:pt x="1968071" y="1171"/>
                      <a:pt x="1968652" y="1085"/>
                      <a:pt x="1969233" y="1003"/>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grpSp>
        <p:grpSp>
          <p:nvGrpSpPr>
            <p:cNvPr id="10" name="Group 9">
              <a:extLst>
                <a:ext uri="{FF2B5EF4-FFF2-40B4-BE49-F238E27FC236}">
                  <a16:creationId xmlns:a16="http://schemas.microsoft.com/office/drawing/2014/main" id="{9992C8BF-8D41-4470-A8F2-4C33D63BA4CE}"/>
                </a:ext>
              </a:extLst>
            </p:cNvPr>
            <p:cNvGrpSpPr/>
            <p:nvPr/>
          </p:nvGrpSpPr>
          <p:grpSpPr>
            <a:xfrm rot="10066674">
              <a:off x="1444650" y="4351773"/>
              <a:ext cx="2063339" cy="852218"/>
              <a:chOff x="926950" y="1617134"/>
              <a:chExt cx="2063339" cy="852218"/>
            </a:xfrm>
          </p:grpSpPr>
          <p:sp>
            <p:nvSpPr>
              <p:cNvPr id="18" name="Rectangle 14">
                <a:extLst>
                  <a:ext uri="{FF2B5EF4-FFF2-40B4-BE49-F238E27FC236}">
                    <a16:creationId xmlns:a16="http://schemas.microsoft.com/office/drawing/2014/main" id="{B77F3669-C56F-471D-9AC3-650A0CF38770}"/>
                  </a:ext>
                </a:extLst>
              </p:cNvPr>
              <p:cNvSpPr/>
              <p:nvPr/>
            </p:nvSpPr>
            <p:spPr>
              <a:xfrm rot="19949266">
                <a:off x="1199615" y="1717912"/>
                <a:ext cx="531261" cy="531261"/>
              </a:xfrm>
              <a:custGeom>
                <a:avLst/>
                <a:gdLst/>
                <a:ahLst/>
                <a:cxnLst/>
                <a:rect l="l" t="t" r="r" b="b"/>
                <a:pathLst>
                  <a:path w="3942192" h="3931865">
                    <a:moveTo>
                      <a:pt x="2826148" y="3448804"/>
                    </a:moveTo>
                    <a:lnTo>
                      <a:pt x="2826148" y="3556804"/>
                    </a:lnTo>
                    <a:lnTo>
                      <a:pt x="3042148" y="3556804"/>
                    </a:lnTo>
                    <a:lnTo>
                      <a:pt x="3042148" y="3448804"/>
                    </a:lnTo>
                    <a:close/>
                    <a:moveTo>
                      <a:pt x="890988" y="3448804"/>
                    </a:moveTo>
                    <a:lnTo>
                      <a:pt x="890988" y="3556804"/>
                    </a:lnTo>
                    <a:lnTo>
                      <a:pt x="1106988" y="3556804"/>
                    </a:lnTo>
                    <a:lnTo>
                      <a:pt x="1106988" y="3448804"/>
                    </a:lnTo>
                    <a:close/>
                    <a:moveTo>
                      <a:pt x="3528192" y="3439467"/>
                    </a:moveTo>
                    <a:lnTo>
                      <a:pt x="3528192" y="3547467"/>
                    </a:lnTo>
                    <a:lnTo>
                      <a:pt x="3744192" y="3547467"/>
                    </a:lnTo>
                    <a:lnTo>
                      <a:pt x="3744192" y="3439467"/>
                    </a:lnTo>
                    <a:close/>
                    <a:moveTo>
                      <a:pt x="198000" y="3439467"/>
                    </a:moveTo>
                    <a:lnTo>
                      <a:pt x="198000" y="3547467"/>
                    </a:lnTo>
                    <a:lnTo>
                      <a:pt x="414000" y="3547467"/>
                    </a:lnTo>
                    <a:lnTo>
                      <a:pt x="414000" y="3439467"/>
                    </a:lnTo>
                    <a:close/>
                    <a:moveTo>
                      <a:pt x="2826148" y="3206154"/>
                    </a:moveTo>
                    <a:lnTo>
                      <a:pt x="2826148" y="3314154"/>
                    </a:lnTo>
                    <a:lnTo>
                      <a:pt x="3042148" y="3314154"/>
                    </a:lnTo>
                    <a:lnTo>
                      <a:pt x="3042148" y="3206154"/>
                    </a:lnTo>
                    <a:close/>
                    <a:moveTo>
                      <a:pt x="890988" y="3206154"/>
                    </a:moveTo>
                    <a:lnTo>
                      <a:pt x="890988" y="3314154"/>
                    </a:lnTo>
                    <a:lnTo>
                      <a:pt x="1106988" y="3314154"/>
                    </a:lnTo>
                    <a:lnTo>
                      <a:pt x="1106988" y="3206154"/>
                    </a:lnTo>
                    <a:close/>
                    <a:moveTo>
                      <a:pt x="3528192" y="3196817"/>
                    </a:moveTo>
                    <a:lnTo>
                      <a:pt x="3528192" y="3304817"/>
                    </a:lnTo>
                    <a:lnTo>
                      <a:pt x="3744192" y="3304817"/>
                    </a:lnTo>
                    <a:lnTo>
                      <a:pt x="3744192" y="3196817"/>
                    </a:lnTo>
                    <a:close/>
                    <a:moveTo>
                      <a:pt x="198000" y="3196817"/>
                    </a:moveTo>
                    <a:lnTo>
                      <a:pt x="198000" y="3304817"/>
                    </a:lnTo>
                    <a:lnTo>
                      <a:pt x="414000" y="3304817"/>
                    </a:lnTo>
                    <a:lnTo>
                      <a:pt x="414000" y="3196817"/>
                    </a:lnTo>
                    <a:close/>
                    <a:moveTo>
                      <a:pt x="2070064" y="3046635"/>
                    </a:moveTo>
                    <a:lnTo>
                      <a:pt x="2070064" y="3154635"/>
                    </a:lnTo>
                    <a:lnTo>
                      <a:pt x="2286064" y="3154635"/>
                    </a:lnTo>
                    <a:lnTo>
                      <a:pt x="2286064" y="3046635"/>
                    </a:lnTo>
                    <a:close/>
                    <a:moveTo>
                      <a:pt x="1638016" y="3037298"/>
                    </a:moveTo>
                    <a:lnTo>
                      <a:pt x="1638016" y="3145298"/>
                    </a:lnTo>
                    <a:lnTo>
                      <a:pt x="1854016" y="3145298"/>
                    </a:lnTo>
                    <a:lnTo>
                      <a:pt x="1854016" y="3037298"/>
                    </a:lnTo>
                    <a:close/>
                    <a:moveTo>
                      <a:pt x="2826148" y="2963504"/>
                    </a:moveTo>
                    <a:lnTo>
                      <a:pt x="2826148" y="3071504"/>
                    </a:lnTo>
                    <a:lnTo>
                      <a:pt x="3042148" y="3071504"/>
                    </a:lnTo>
                    <a:lnTo>
                      <a:pt x="3042148" y="2963504"/>
                    </a:lnTo>
                    <a:close/>
                    <a:moveTo>
                      <a:pt x="890988" y="2963504"/>
                    </a:moveTo>
                    <a:lnTo>
                      <a:pt x="890988" y="3071504"/>
                    </a:lnTo>
                    <a:lnTo>
                      <a:pt x="1106988" y="3071504"/>
                    </a:lnTo>
                    <a:lnTo>
                      <a:pt x="1106988" y="2963504"/>
                    </a:lnTo>
                    <a:close/>
                    <a:moveTo>
                      <a:pt x="3528192" y="2954167"/>
                    </a:moveTo>
                    <a:lnTo>
                      <a:pt x="3528192" y="3062167"/>
                    </a:lnTo>
                    <a:lnTo>
                      <a:pt x="3744192" y="3062167"/>
                    </a:lnTo>
                    <a:lnTo>
                      <a:pt x="3744192" y="2954167"/>
                    </a:lnTo>
                    <a:close/>
                    <a:moveTo>
                      <a:pt x="198000" y="2954167"/>
                    </a:moveTo>
                    <a:lnTo>
                      <a:pt x="198000" y="3062167"/>
                    </a:lnTo>
                    <a:lnTo>
                      <a:pt x="414000" y="3062167"/>
                    </a:lnTo>
                    <a:lnTo>
                      <a:pt x="414000" y="2954167"/>
                    </a:lnTo>
                    <a:close/>
                    <a:moveTo>
                      <a:pt x="2070064" y="2803981"/>
                    </a:moveTo>
                    <a:lnTo>
                      <a:pt x="2070064" y="2911981"/>
                    </a:lnTo>
                    <a:lnTo>
                      <a:pt x="2286064" y="2911981"/>
                    </a:lnTo>
                    <a:lnTo>
                      <a:pt x="2286064" y="2803981"/>
                    </a:lnTo>
                    <a:close/>
                    <a:moveTo>
                      <a:pt x="1638016" y="2794644"/>
                    </a:moveTo>
                    <a:lnTo>
                      <a:pt x="1638016" y="2902644"/>
                    </a:lnTo>
                    <a:lnTo>
                      <a:pt x="1854016" y="2902644"/>
                    </a:lnTo>
                    <a:lnTo>
                      <a:pt x="1854016" y="2794644"/>
                    </a:lnTo>
                    <a:close/>
                    <a:moveTo>
                      <a:pt x="2826148" y="2720854"/>
                    </a:moveTo>
                    <a:lnTo>
                      <a:pt x="2826148" y="2828854"/>
                    </a:lnTo>
                    <a:lnTo>
                      <a:pt x="3042148" y="2828854"/>
                    </a:lnTo>
                    <a:lnTo>
                      <a:pt x="3042148" y="2720854"/>
                    </a:lnTo>
                    <a:close/>
                    <a:moveTo>
                      <a:pt x="890988" y="2720854"/>
                    </a:moveTo>
                    <a:lnTo>
                      <a:pt x="890988" y="2828854"/>
                    </a:lnTo>
                    <a:lnTo>
                      <a:pt x="1106988" y="2828854"/>
                    </a:lnTo>
                    <a:lnTo>
                      <a:pt x="1106988" y="2720854"/>
                    </a:lnTo>
                    <a:close/>
                    <a:moveTo>
                      <a:pt x="3528192" y="2711517"/>
                    </a:moveTo>
                    <a:lnTo>
                      <a:pt x="3528192" y="2819517"/>
                    </a:lnTo>
                    <a:lnTo>
                      <a:pt x="3744192" y="2819517"/>
                    </a:lnTo>
                    <a:lnTo>
                      <a:pt x="3744192" y="2711517"/>
                    </a:lnTo>
                    <a:close/>
                    <a:moveTo>
                      <a:pt x="198000" y="2711517"/>
                    </a:moveTo>
                    <a:lnTo>
                      <a:pt x="198000" y="2819517"/>
                    </a:lnTo>
                    <a:lnTo>
                      <a:pt x="414000" y="2819517"/>
                    </a:lnTo>
                    <a:lnTo>
                      <a:pt x="414000" y="2711517"/>
                    </a:lnTo>
                    <a:close/>
                    <a:moveTo>
                      <a:pt x="2070064" y="2561331"/>
                    </a:moveTo>
                    <a:lnTo>
                      <a:pt x="2070064" y="2669331"/>
                    </a:lnTo>
                    <a:lnTo>
                      <a:pt x="2286064" y="2669331"/>
                    </a:lnTo>
                    <a:lnTo>
                      <a:pt x="2286064" y="2561331"/>
                    </a:lnTo>
                    <a:close/>
                    <a:moveTo>
                      <a:pt x="1638016" y="2551994"/>
                    </a:moveTo>
                    <a:lnTo>
                      <a:pt x="1638016" y="2659994"/>
                    </a:lnTo>
                    <a:lnTo>
                      <a:pt x="1854016" y="2659994"/>
                    </a:lnTo>
                    <a:lnTo>
                      <a:pt x="1854016" y="2551994"/>
                    </a:lnTo>
                    <a:close/>
                    <a:moveTo>
                      <a:pt x="2826148" y="2478204"/>
                    </a:moveTo>
                    <a:lnTo>
                      <a:pt x="2826148" y="2586204"/>
                    </a:lnTo>
                    <a:lnTo>
                      <a:pt x="3042148" y="2586204"/>
                    </a:lnTo>
                    <a:lnTo>
                      <a:pt x="3042148" y="2478204"/>
                    </a:lnTo>
                    <a:close/>
                    <a:moveTo>
                      <a:pt x="890988" y="2478204"/>
                    </a:moveTo>
                    <a:lnTo>
                      <a:pt x="890988" y="2586204"/>
                    </a:lnTo>
                    <a:lnTo>
                      <a:pt x="1106988" y="2586204"/>
                    </a:lnTo>
                    <a:lnTo>
                      <a:pt x="1106988" y="2478204"/>
                    </a:lnTo>
                    <a:close/>
                    <a:moveTo>
                      <a:pt x="3528192" y="2468867"/>
                    </a:moveTo>
                    <a:lnTo>
                      <a:pt x="3528192" y="2576867"/>
                    </a:lnTo>
                    <a:lnTo>
                      <a:pt x="3744192" y="2576867"/>
                    </a:lnTo>
                    <a:lnTo>
                      <a:pt x="3744192" y="2468867"/>
                    </a:lnTo>
                    <a:close/>
                    <a:moveTo>
                      <a:pt x="198000" y="2468867"/>
                    </a:moveTo>
                    <a:lnTo>
                      <a:pt x="198000" y="2576867"/>
                    </a:lnTo>
                    <a:lnTo>
                      <a:pt x="414000" y="2576867"/>
                    </a:lnTo>
                    <a:lnTo>
                      <a:pt x="414000" y="2468867"/>
                    </a:lnTo>
                    <a:close/>
                    <a:moveTo>
                      <a:pt x="2070064" y="2318681"/>
                    </a:moveTo>
                    <a:lnTo>
                      <a:pt x="2070064" y="2426681"/>
                    </a:lnTo>
                    <a:lnTo>
                      <a:pt x="2286064" y="2426681"/>
                    </a:lnTo>
                    <a:lnTo>
                      <a:pt x="2286064" y="2318681"/>
                    </a:lnTo>
                    <a:close/>
                    <a:moveTo>
                      <a:pt x="1638016" y="2309344"/>
                    </a:moveTo>
                    <a:lnTo>
                      <a:pt x="1638016" y="2417344"/>
                    </a:lnTo>
                    <a:lnTo>
                      <a:pt x="1854016" y="2417344"/>
                    </a:lnTo>
                    <a:lnTo>
                      <a:pt x="1854016" y="2309344"/>
                    </a:lnTo>
                    <a:close/>
                    <a:moveTo>
                      <a:pt x="2826148" y="2235554"/>
                    </a:moveTo>
                    <a:lnTo>
                      <a:pt x="2826148" y="2343554"/>
                    </a:lnTo>
                    <a:lnTo>
                      <a:pt x="3042148" y="2343554"/>
                    </a:lnTo>
                    <a:lnTo>
                      <a:pt x="3042148" y="2235554"/>
                    </a:lnTo>
                    <a:close/>
                    <a:moveTo>
                      <a:pt x="890988" y="2235554"/>
                    </a:moveTo>
                    <a:lnTo>
                      <a:pt x="890988" y="2343554"/>
                    </a:lnTo>
                    <a:lnTo>
                      <a:pt x="1106988" y="2343554"/>
                    </a:lnTo>
                    <a:lnTo>
                      <a:pt x="1106988" y="2235554"/>
                    </a:lnTo>
                    <a:close/>
                    <a:moveTo>
                      <a:pt x="3528192" y="2226217"/>
                    </a:moveTo>
                    <a:lnTo>
                      <a:pt x="3528192" y="2334217"/>
                    </a:lnTo>
                    <a:lnTo>
                      <a:pt x="3744192" y="2334217"/>
                    </a:lnTo>
                    <a:lnTo>
                      <a:pt x="3744192" y="2226217"/>
                    </a:lnTo>
                    <a:close/>
                    <a:moveTo>
                      <a:pt x="198000" y="2226217"/>
                    </a:moveTo>
                    <a:lnTo>
                      <a:pt x="198000" y="2334217"/>
                    </a:lnTo>
                    <a:lnTo>
                      <a:pt x="414000" y="2334217"/>
                    </a:lnTo>
                    <a:lnTo>
                      <a:pt x="414000" y="2226217"/>
                    </a:lnTo>
                    <a:close/>
                    <a:moveTo>
                      <a:pt x="2070064" y="2076031"/>
                    </a:moveTo>
                    <a:lnTo>
                      <a:pt x="2070064" y="2184031"/>
                    </a:lnTo>
                    <a:lnTo>
                      <a:pt x="2286064" y="2184031"/>
                    </a:lnTo>
                    <a:lnTo>
                      <a:pt x="2286064" y="2076031"/>
                    </a:lnTo>
                    <a:close/>
                    <a:moveTo>
                      <a:pt x="1638016" y="2066694"/>
                    </a:moveTo>
                    <a:lnTo>
                      <a:pt x="1638016" y="2174694"/>
                    </a:lnTo>
                    <a:lnTo>
                      <a:pt x="1854016" y="2174694"/>
                    </a:lnTo>
                    <a:lnTo>
                      <a:pt x="1854016" y="2066694"/>
                    </a:lnTo>
                    <a:close/>
                    <a:moveTo>
                      <a:pt x="2826148" y="1992904"/>
                    </a:moveTo>
                    <a:lnTo>
                      <a:pt x="2826148" y="2100904"/>
                    </a:lnTo>
                    <a:lnTo>
                      <a:pt x="3042148" y="2100904"/>
                    </a:lnTo>
                    <a:lnTo>
                      <a:pt x="3042148" y="1992904"/>
                    </a:lnTo>
                    <a:close/>
                    <a:moveTo>
                      <a:pt x="890988" y="1992904"/>
                    </a:moveTo>
                    <a:lnTo>
                      <a:pt x="890988" y="2100904"/>
                    </a:lnTo>
                    <a:lnTo>
                      <a:pt x="1106988" y="2100904"/>
                    </a:lnTo>
                    <a:lnTo>
                      <a:pt x="1106988" y="1992904"/>
                    </a:lnTo>
                    <a:close/>
                    <a:moveTo>
                      <a:pt x="3528192" y="1983567"/>
                    </a:moveTo>
                    <a:lnTo>
                      <a:pt x="3528192" y="2091567"/>
                    </a:lnTo>
                    <a:lnTo>
                      <a:pt x="3744192" y="2091567"/>
                    </a:lnTo>
                    <a:lnTo>
                      <a:pt x="3744192" y="1983567"/>
                    </a:lnTo>
                    <a:close/>
                    <a:moveTo>
                      <a:pt x="198000" y="1983567"/>
                    </a:moveTo>
                    <a:lnTo>
                      <a:pt x="198000" y="2091567"/>
                    </a:lnTo>
                    <a:lnTo>
                      <a:pt x="414000" y="2091567"/>
                    </a:lnTo>
                    <a:lnTo>
                      <a:pt x="414000" y="1983567"/>
                    </a:lnTo>
                    <a:close/>
                    <a:moveTo>
                      <a:pt x="2070064" y="1833381"/>
                    </a:moveTo>
                    <a:lnTo>
                      <a:pt x="2070064" y="1941381"/>
                    </a:lnTo>
                    <a:lnTo>
                      <a:pt x="2286064" y="1941381"/>
                    </a:lnTo>
                    <a:lnTo>
                      <a:pt x="2286064" y="1833381"/>
                    </a:lnTo>
                    <a:close/>
                    <a:moveTo>
                      <a:pt x="1638016" y="1824044"/>
                    </a:moveTo>
                    <a:lnTo>
                      <a:pt x="1638016" y="1932044"/>
                    </a:lnTo>
                    <a:lnTo>
                      <a:pt x="1854016" y="1932044"/>
                    </a:lnTo>
                    <a:lnTo>
                      <a:pt x="1854016" y="1824044"/>
                    </a:lnTo>
                    <a:close/>
                    <a:moveTo>
                      <a:pt x="2826148" y="1750254"/>
                    </a:moveTo>
                    <a:lnTo>
                      <a:pt x="2826148" y="1858254"/>
                    </a:lnTo>
                    <a:lnTo>
                      <a:pt x="3042148" y="1858254"/>
                    </a:lnTo>
                    <a:lnTo>
                      <a:pt x="3042148" y="1750254"/>
                    </a:lnTo>
                    <a:close/>
                    <a:moveTo>
                      <a:pt x="890988" y="1750254"/>
                    </a:moveTo>
                    <a:lnTo>
                      <a:pt x="890988" y="1858254"/>
                    </a:lnTo>
                    <a:lnTo>
                      <a:pt x="1106988" y="1858254"/>
                    </a:lnTo>
                    <a:lnTo>
                      <a:pt x="1106988" y="1750254"/>
                    </a:lnTo>
                    <a:close/>
                    <a:moveTo>
                      <a:pt x="3528192" y="1740917"/>
                    </a:moveTo>
                    <a:lnTo>
                      <a:pt x="3528192" y="1848917"/>
                    </a:lnTo>
                    <a:lnTo>
                      <a:pt x="3744192" y="1848917"/>
                    </a:lnTo>
                    <a:lnTo>
                      <a:pt x="3744192" y="1740917"/>
                    </a:lnTo>
                    <a:close/>
                    <a:moveTo>
                      <a:pt x="198000" y="1740917"/>
                    </a:moveTo>
                    <a:lnTo>
                      <a:pt x="198000" y="1848917"/>
                    </a:lnTo>
                    <a:lnTo>
                      <a:pt x="414000" y="1848917"/>
                    </a:lnTo>
                    <a:lnTo>
                      <a:pt x="414000" y="1740917"/>
                    </a:lnTo>
                    <a:close/>
                    <a:moveTo>
                      <a:pt x="2070064" y="1590731"/>
                    </a:moveTo>
                    <a:lnTo>
                      <a:pt x="2070064" y="1698731"/>
                    </a:lnTo>
                    <a:lnTo>
                      <a:pt x="2286064" y="1698731"/>
                    </a:lnTo>
                    <a:lnTo>
                      <a:pt x="2286064" y="1590731"/>
                    </a:lnTo>
                    <a:close/>
                    <a:moveTo>
                      <a:pt x="1638016" y="1581394"/>
                    </a:moveTo>
                    <a:lnTo>
                      <a:pt x="1638016" y="1689394"/>
                    </a:lnTo>
                    <a:lnTo>
                      <a:pt x="1854016" y="1689394"/>
                    </a:lnTo>
                    <a:lnTo>
                      <a:pt x="1854016" y="1581394"/>
                    </a:lnTo>
                    <a:close/>
                    <a:moveTo>
                      <a:pt x="3330192" y="1507604"/>
                    </a:moveTo>
                    <a:lnTo>
                      <a:pt x="3942192" y="1507604"/>
                    </a:lnTo>
                    <a:lnTo>
                      <a:pt x="3942192" y="3931865"/>
                    </a:lnTo>
                    <a:lnTo>
                      <a:pt x="3330192" y="3931865"/>
                    </a:lnTo>
                    <a:close/>
                    <a:moveTo>
                      <a:pt x="2826148" y="1507604"/>
                    </a:moveTo>
                    <a:lnTo>
                      <a:pt x="2826148" y="1615604"/>
                    </a:lnTo>
                    <a:lnTo>
                      <a:pt x="3042148" y="1615604"/>
                    </a:lnTo>
                    <a:lnTo>
                      <a:pt x="3042148" y="1507604"/>
                    </a:lnTo>
                    <a:close/>
                    <a:moveTo>
                      <a:pt x="890988" y="1507604"/>
                    </a:moveTo>
                    <a:lnTo>
                      <a:pt x="890988" y="1615604"/>
                    </a:lnTo>
                    <a:lnTo>
                      <a:pt x="1106988" y="1615604"/>
                    </a:lnTo>
                    <a:lnTo>
                      <a:pt x="1106988" y="1507604"/>
                    </a:lnTo>
                    <a:close/>
                    <a:moveTo>
                      <a:pt x="0" y="1507604"/>
                    </a:moveTo>
                    <a:lnTo>
                      <a:pt x="612000" y="1507604"/>
                    </a:lnTo>
                    <a:lnTo>
                      <a:pt x="612000" y="3931865"/>
                    </a:lnTo>
                    <a:lnTo>
                      <a:pt x="0" y="3931865"/>
                    </a:lnTo>
                    <a:close/>
                    <a:moveTo>
                      <a:pt x="2070064" y="1348081"/>
                    </a:moveTo>
                    <a:lnTo>
                      <a:pt x="2070064" y="1456081"/>
                    </a:lnTo>
                    <a:lnTo>
                      <a:pt x="2286064" y="1456081"/>
                    </a:lnTo>
                    <a:lnTo>
                      <a:pt x="2286064" y="1348081"/>
                    </a:lnTo>
                    <a:close/>
                    <a:moveTo>
                      <a:pt x="1638016" y="1338744"/>
                    </a:moveTo>
                    <a:lnTo>
                      <a:pt x="1638016" y="1446744"/>
                    </a:lnTo>
                    <a:lnTo>
                      <a:pt x="1854016" y="1446744"/>
                    </a:lnTo>
                    <a:lnTo>
                      <a:pt x="1854016" y="1338744"/>
                    </a:lnTo>
                    <a:close/>
                    <a:moveTo>
                      <a:pt x="2628148" y="1267865"/>
                    </a:moveTo>
                    <a:lnTo>
                      <a:pt x="3240148" y="1267865"/>
                    </a:lnTo>
                    <a:lnTo>
                      <a:pt x="3240148" y="3931865"/>
                    </a:lnTo>
                    <a:lnTo>
                      <a:pt x="2628148" y="3931865"/>
                    </a:lnTo>
                    <a:close/>
                    <a:moveTo>
                      <a:pt x="692988" y="1267865"/>
                    </a:moveTo>
                    <a:lnTo>
                      <a:pt x="1304988" y="1267865"/>
                    </a:lnTo>
                    <a:lnTo>
                      <a:pt x="1304988" y="3931865"/>
                    </a:lnTo>
                    <a:lnTo>
                      <a:pt x="692988" y="3931865"/>
                    </a:lnTo>
                    <a:close/>
                    <a:moveTo>
                      <a:pt x="2070064" y="1105431"/>
                    </a:moveTo>
                    <a:lnTo>
                      <a:pt x="2070064" y="1213431"/>
                    </a:lnTo>
                    <a:lnTo>
                      <a:pt x="2286064" y="1213431"/>
                    </a:lnTo>
                    <a:lnTo>
                      <a:pt x="2286064" y="1105431"/>
                    </a:lnTo>
                    <a:close/>
                    <a:moveTo>
                      <a:pt x="1638016" y="1096094"/>
                    </a:moveTo>
                    <a:lnTo>
                      <a:pt x="1638016" y="1204094"/>
                    </a:lnTo>
                    <a:lnTo>
                      <a:pt x="1854016" y="1204094"/>
                    </a:lnTo>
                    <a:lnTo>
                      <a:pt x="1854016" y="1096094"/>
                    </a:lnTo>
                    <a:close/>
                    <a:moveTo>
                      <a:pt x="2070064" y="862781"/>
                    </a:moveTo>
                    <a:lnTo>
                      <a:pt x="2070064" y="970781"/>
                    </a:lnTo>
                    <a:lnTo>
                      <a:pt x="2286064" y="970781"/>
                    </a:lnTo>
                    <a:lnTo>
                      <a:pt x="2286064" y="862781"/>
                    </a:lnTo>
                    <a:close/>
                    <a:moveTo>
                      <a:pt x="1638016" y="853444"/>
                    </a:moveTo>
                    <a:lnTo>
                      <a:pt x="1638016" y="961444"/>
                    </a:lnTo>
                    <a:lnTo>
                      <a:pt x="1854016" y="961444"/>
                    </a:lnTo>
                    <a:lnTo>
                      <a:pt x="1854016" y="853444"/>
                    </a:lnTo>
                    <a:close/>
                    <a:moveTo>
                      <a:pt x="1883174" y="0"/>
                    </a:moveTo>
                    <a:lnTo>
                      <a:pt x="2040907" y="0"/>
                    </a:lnTo>
                    <a:lnTo>
                      <a:pt x="2040907" y="355600"/>
                    </a:lnTo>
                    <a:lnTo>
                      <a:pt x="2178064" y="355600"/>
                    </a:lnTo>
                    <a:lnTo>
                      <a:pt x="2178064" y="596007"/>
                    </a:lnTo>
                    <a:lnTo>
                      <a:pt x="2538104" y="596007"/>
                    </a:lnTo>
                    <a:lnTo>
                      <a:pt x="2538104" y="3931865"/>
                    </a:lnTo>
                    <a:lnTo>
                      <a:pt x="2142040" y="3931865"/>
                    </a:lnTo>
                    <a:lnTo>
                      <a:pt x="2142040" y="3291036"/>
                    </a:lnTo>
                    <a:lnTo>
                      <a:pt x="1782040" y="3291036"/>
                    </a:lnTo>
                    <a:lnTo>
                      <a:pt x="1782040" y="3931865"/>
                    </a:lnTo>
                    <a:lnTo>
                      <a:pt x="1385976" y="3931865"/>
                    </a:lnTo>
                    <a:lnTo>
                      <a:pt x="1385976" y="596007"/>
                    </a:lnTo>
                    <a:lnTo>
                      <a:pt x="1746016" y="596007"/>
                    </a:lnTo>
                    <a:lnTo>
                      <a:pt x="1746016" y="355600"/>
                    </a:lnTo>
                    <a:lnTo>
                      <a:pt x="1883174" y="355600"/>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19" name="Right Triangle 13">
                <a:extLst>
                  <a:ext uri="{FF2B5EF4-FFF2-40B4-BE49-F238E27FC236}">
                    <a16:creationId xmlns:a16="http://schemas.microsoft.com/office/drawing/2014/main" id="{8E132027-5FF0-4582-A3ED-235C755E5FF3}"/>
                  </a:ext>
                </a:extLst>
              </p:cNvPr>
              <p:cNvSpPr/>
              <p:nvPr/>
            </p:nvSpPr>
            <p:spPr>
              <a:xfrm>
                <a:off x="1823542" y="1617134"/>
                <a:ext cx="504056" cy="504056"/>
              </a:xfrm>
              <a:custGeom>
                <a:avLst/>
                <a:gdLst/>
                <a:ahLst/>
                <a:cxnLst/>
                <a:rect l="l" t="t" r="r" b="b"/>
                <a:pathLst>
                  <a:path w="3888432" h="3921971">
                    <a:moveTo>
                      <a:pt x="3379043" y="3254688"/>
                    </a:moveTo>
                    <a:lnTo>
                      <a:pt x="3379043" y="3462328"/>
                    </a:lnTo>
                    <a:lnTo>
                      <a:pt x="3628183" y="3462328"/>
                    </a:lnTo>
                    <a:lnTo>
                      <a:pt x="3628183" y="3254688"/>
                    </a:lnTo>
                    <a:close/>
                    <a:moveTo>
                      <a:pt x="2945132" y="3254688"/>
                    </a:moveTo>
                    <a:lnTo>
                      <a:pt x="2945132" y="3462328"/>
                    </a:lnTo>
                    <a:lnTo>
                      <a:pt x="3194272" y="3462328"/>
                    </a:lnTo>
                    <a:lnTo>
                      <a:pt x="3194272" y="3254688"/>
                    </a:lnTo>
                    <a:close/>
                    <a:moveTo>
                      <a:pt x="2514947" y="3254688"/>
                    </a:moveTo>
                    <a:lnTo>
                      <a:pt x="2514947" y="3462328"/>
                    </a:lnTo>
                    <a:lnTo>
                      <a:pt x="2764087" y="3462328"/>
                    </a:lnTo>
                    <a:lnTo>
                      <a:pt x="2764087" y="3254688"/>
                    </a:lnTo>
                    <a:close/>
                    <a:moveTo>
                      <a:pt x="3379043" y="2864535"/>
                    </a:moveTo>
                    <a:lnTo>
                      <a:pt x="3379043" y="3072175"/>
                    </a:lnTo>
                    <a:lnTo>
                      <a:pt x="3628183" y="3072175"/>
                    </a:lnTo>
                    <a:lnTo>
                      <a:pt x="3628183" y="2864535"/>
                    </a:lnTo>
                    <a:close/>
                    <a:moveTo>
                      <a:pt x="2945132" y="2864535"/>
                    </a:moveTo>
                    <a:lnTo>
                      <a:pt x="2945132" y="3072175"/>
                    </a:lnTo>
                    <a:lnTo>
                      <a:pt x="3194272" y="3072175"/>
                    </a:lnTo>
                    <a:lnTo>
                      <a:pt x="3194272" y="2864535"/>
                    </a:lnTo>
                    <a:close/>
                    <a:moveTo>
                      <a:pt x="2514947" y="2864535"/>
                    </a:moveTo>
                    <a:lnTo>
                      <a:pt x="2514947" y="3072175"/>
                    </a:lnTo>
                    <a:lnTo>
                      <a:pt x="2764087" y="3072175"/>
                    </a:lnTo>
                    <a:lnTo>
                      <a:pt x="2764087" y="2864535"/>
                    </a:lnTo>
                    <a:close/>
                    <a:moveTo>
                      <a:pt x="1945832" y="2577619"/>
                    </a:moveTo>
                    <a:lnTo>
                      <a:pt x="1945832" y="2937659"/>
                    </a:lnTo>
                    <a:lnTo>
                      <a:pt x="2124754" y="2937659"/>
                    </a:lnTo>
                    <a:lnTo>
                      <a:pt x="2124754" y="2577619"/>
                    </a:lnTo>
                    <a:close/>
                    <a:moveTo>
                      <a:pt x="1531681" y="2577619"/>
                    </a:moveTo>
                    <a:lnTo>
                      <a:pt x="1531681" y="2937659"/>
                    </a:lnTo>
                    <a:lnTo>
                      <a:pt x="1710603" y="2937659"/>
                    </a:lnTo>
                    <a:lnTo>
                      <a:pt x="1710603" y="2577619"/>
                    </a:lnTo>
                    <a:close/>
                    <a:moveTo>
                      <a:pt x="1117528" y="2577619"/>
                    </a:moveTo>
                    <a:lnTo>
                      <a:pt x="1117528" y="2937659"/>
                    </a:lnTo>
                    <a:lnTo>
                      <a:pt x="1296450" y="2937659"/>
                    </a:lnTo>
                    <a:lnTo>
                      <a:pt x="1296450" y="2577619"/>
                    </a:lnTo>
                    <a:close/>
                    <a:moveTo>
                      <a:pt x="703375" y="2577619"/>
                    </a:moveTo>
                    <a:lnTo>
                      <a:pt x="703375" y="2937659"/>
                    </a:lnTo>
                    <a:lnTo>
                      <a:pt x="882297" y="2937659"/>
                    </a:lnTo>
                    <a:lnTo>
                      <a:pt x="882297" y="2577619"/>
                    </a:lnTo>
                    <a:close/>
                    <a:moveTo>
                      <a:pt x="289222" y="2577619"/>
                    </a:moveTo>
                    <a:lnTo>
                      <a:pt x="289222" y="2937659"/>
                    </a:lnTo>
                    <a:lnTo>
                      <a:pt x="468144" y="2937659"/>
                    </a:lnTo>
                    <a:lnTo>
                      <a:pt x="468144" y="2577619"/>
                    </a:lnTo>
                    <a:close/>
                    <a:moveTo>
                      <a:pt x="3379043" y="2474382"/>
                    </a:moveTo>
                    <a:lnTo>
                      <a:pt x="3379043" y="2682022"/>
                    </a:lnTo>
                    <a:lnTo>
                      <a:pt x="3628183" y="2682022"/>
                    </a:lnTo>
                    <a:lnTo>
                      <a:pt x="3628183" y="2474382"/>
                    </a:lnTo>
                    <a:close/>
                    <a:moveTo>
                      <a:pt x="2945132" y="2474382"/>
                    </a:moveTo>
                    <a:lnTo>
                      <a:pt x="2945132" y="2682022"/>
                    </a:lnTo>
                    <a:lnTo>
                      <a:pt x="3194272" y="2682022"/>
                    </a:lnTo>
                    <a:lnTo>
                      <a:pt x="3194272" y="2474382"/>
                    </a:lnTo>
                    <a:close/>
                    <a:moveTo>
                      <a:pt x="2514947" y="2474382"/>
                    </a:moveTo>
                    <a:lnTo>
                      <a:pt x="2514947" y="2682022"/>
                    </a:lnTo>
                    <a:lnTo>
                      <a:pt x="2764087" y="2682022"/>
                    </a:lnTo>
                    <a:lnTo>
                      <a:pt x="2764087" y="2474382"/>
                    </a:lnTo>
                    <a:close/>
                    <a:moveTo>
                      <a:pt x="3379043" y="2084229"/>
                    </a:moveTo>
                    <a:lnTo>
                      <a:pt x="3379043" y="2291869"/>
                    </a:lnTo>
                    <a:lnTo>
                      <a:pt x="3628183" y="2291869"/>
                    </a:lnTo>
                    <a:lnTo>
                      <a:pt x="3628183" y="2084229"/>
                    </a:lnTo>
                    <a:close/>
                    <a:moveTo>
                      <a:pt x="2945132" y="2084229"/>
                    </a:moveTo>
                    <a:lnTo>
                      <a:pt x="2945132" y="2291869"/>
                    </a:lnTo>
                    <a:lnTo>
                      <a:pt x="3194272" y="2291869"/>
                    </a:lnTo>
                    <a:lnTo>
                      <a:pt x="3194272" y="2084229"/>
                    </a:lnTo>
                    <a:close/>
                    <a:moveTo>
                      <a:pt x="2514947" y="2084229"/>
                    </a:moveTo>
                    <a:lnTo>
                      <a:pt x="2514947" y="2291869"/>
                    </a:lnTo>
                    <a:lnTo>
                      <a:pt x="2764087" y="2291869"/>
                    </a:lnTo>
                    <a:lnTo>
                      <a:pt x="2764087" y="2084229"/>
                    </a:lnTo>
                    <a:close/>
                    <a:moveTo>
                      <a:pt x="2124144" y="1714020"/>
                    </a:moveTo>
                    <a:lnTo>
                      <a:pt x="2124144" y="2164020"/>
                    </a:lnTo>
                    <a:lnTo>
                      <a:pt x="1296144" y="2164020"/>
                    </a:lnTo>
                    <a:close/>
                    <a:moveTo>
                      <a:pt x="197090" y="609603"/>
                    </a:moveTo>
                    <a:lnTo>
                      <a:pt x="525322" y="609603"/>
                    </a:lnTo>
                    <a:lnTo>
                      <a:pt x="584058" y="2101023"/>
                    </a:lnTo>
                    <a:lnTo>
                      <a:pt x="1296144" y="1714020"/>
                    </a:lnTo>
                    <a:lnTo>
                      <a:pt x="1296144" y="2164020"/>
                    </a:lnTo>
                    <a:lnTo>
                      <a:pt x="586539" y="2164020"/>
                    </a:lnTo>
                    <a:lnTo>
                      <a:pt x="590547" y="2265787"/>
                    </a:lnTo>
                    <a:lnTo>
                      <a:pt x="2232248" y="2265787"/>
                    </a:lnTo>
                    <a:lnTo>
                      <a:pt x="2232248" y="1954513"/>
                    </a:lnTo>
                    <a:lnTo>
                      <a:pt x="2232248" y="1054513"/>
                    </a:lnTo>
                    <a:lnTo>
                      <a:pt x="3888248" y="1954513"/>
                    </a:lnTo>
                    <a:lnTo>
                      <a:pt x="3888432" y="1954513"/>
                    </a:lnTo>
                    <a:lnTo>
                      <a:pt x="3888432" y="3921971"/>
                    </a:lnTo>
                    <a:lnTo>
                      <a:pt x="2304256" y="3921971"/>
                    </a:lnTo>
                    <a:lnTo>
                      <a:pt x="2232248" y="3921971"/>
                    </a:lnTo>
                    <a:lnTo>
                      <a:pt x="772857" y="3921971"/>
                    </a:lnTo>
                    <a:lnTo>
                      <a:pt x="772857" y="3290059"/>
                    </a:lnTo>
                    <a:lnTo>
                      <a:pt x="361206" y="3290059"/>
                    </a:lnTo>
                    <a:lnTo>
                      <a:pt x="361206" y="3921971"/>
                    </a:lnTo>
                    <a:lnTo>
                      <a:pt x="0" y="3921971"/>
                    </a:lnTo>
                    <a:lnTo>
                      <a:pt x="0" y="2265787"/>
                    </a:lnTo>
                    <a:lnTo>
                      <a:pt x="131865" y="2265787"/>
                    </a:lnTo>
                    <a:close/>
                    <a:moveTo>
                      <a:pt x="929888" y="0"/>
                    </a:moveTo>
                    <a:cubicBezTo>
                      <a:pt x="1019595" y="0"/>
                      <a:pt x="1124659" y="30463"/>
                      <a:pt x="1166726" y="102575"/>
                    </a:cubicBezTo>
                    <a:cubicBezTo>
                      <a:pt x="1212070" y="48192"/>
                      <a:pt x="1255094" y="19511"/>
                      <a:pt x="1304210" y="14210"/>
                    </a:cubicBezTo>
                    <a:cubicBezTo>
                      <a:pt x="1353326" y="8909"/>
                      <a:pt x="1418945" y="35057"/>
                      <a:pt x="1461423" y="70767"/>
                    </a:cubicBezTo>
                    <a:cubicBezTo>
                      <a:pt x="1500648" y="39845"/>
                      <a:pt x="1550404" y="23049"/>
                      <a:pt x="1604082" y="23049"/>
                    </a:cubicBezTo>
                    <a:cubicBezTo>
                      <a:pt x="1692530" y="23049"/>
                      <a:pt x="1770327" y="68651"/>
                      <a:pt x="1814928" y="137833"/>
                    </a:cubicBezTo>
                    <a:cubicBezTo>
                      <a:pt x="1859765" y="69447"/>
                      <a:pt x="1937139" y="24416"/>
                      <a:pt x="2025031" y="24416"/>
                    </a:cubicBezTo>
                    <a:cubicBezTo>
                      <a:pt x="2135143" y="24416"/>
                      <a:pt x="2228747" y="95092"/>
                      <a:pt x="2261925" y="193913"/>
                    </a:cubicBezTo>
                    <a:cubicBezTo>
                      <a:pt x="2262329" y="193791"/>
                      <a:pt x="2262735" y="193790"/>
                      <a:pt x="2263140" y="193790"/>
                    </a:cubicBezTo>
                    <a:cubicBezTo>
                      <a:pt x="2402209" y="193790"/>
                      <a:pt x="2514947" y="306528"/>
                      <a:pt x="2514947" y="445597"/>
                    </a:cubicBezTo>
                    <a:cubicBezTo>
                      <a:pt x="2514947" y="584666"/>
                      <a:pt x="2402209" y="697404"/>
                      <a:pt x="2263140" y="697404"/>
                    </a:cubicBezTo>
                    <a:cubicBezTo>
                      <a:pt x="2176391" y="697404"/>
                      <a:pt x="2099888" y="653537"/>
                      <a:pt x="2054640" y="586750"/>
                    </a:cubicBezTo>
                    <a:cubicBezTo>
                      <a:pt x="2010395" y="653762"/>
                      <a:pt x="1934062" y="697404"/>
                      <a:pt x="1847535" y="697404"/>
                    </a:cubicBezTo>
                    <a:cubicBezTo>
                      <a:pt x="1789311" y="697404"/>
                      <a:pt x="1735702" y="677642"/>
                      <a:pt x="1693695" y="643630"/>
                    </a:cubicBezTo>
                    <a:cubicBezTo>
                      <a:pt x="1651689" y="677642"/>
                      <a:pt x="1598080" y="697404"/>
                      <a:pt x="1539855" y="697404"/>
                    </a:cubicBezTo>
                    <a:cubicBezTo>
                      <a:pt x="1441551" y="697404"/>
                      <a:pt x="1356403" y="641072"/>
                      <a:pt x="1315888" y="558445"/>
                    </a:cubicBezTo>
                    <a:cubicBezTo>
                      <a:pt x="1272229" y="598661"/>
                      <a:pt x="1206400" y="634839"/>
                      <a:pt x="1149712" y="622576"/>
                    </a:cubicBezTo>
                    <a:cubicBezTo>
                      <a:pt x="1096483" y="611061"/>
                      <a:pt x="1025744" y="572014"/>
                      <a:pt x="984978" y="498638"/>
                    </a:cubicBezTo>
                    <a:cubicBezTo>
                      <a:pt x="959504" y="574665"/>
                      <a:pt x="887516" y="629050"/>
                      <a:pt x="802824" y="629050"/>
                    </a:cubicBezTo>
                    <a:cubicBezTo>
                      <a:pt x="724492" y="629050"/>
                      <a:pt x="657026" y="582526"/>
                      <a:pt x="627413" y="515210"/>
                    </a:cubicBezTo>
                    <a:cubicBezTo>
                      <a:pt x="584988" y="553591"/>
                      <a:pt x="527392" y="574026"/>
                      <a:pt x="479717" y="567162"/>
                    </a:cubicBezTo>
                    <a:cubicBezTo>
                      <a:pt x="439788" y="561414"/>
                      <a:pt x="406466" y="547383"/>
                      <a:pt x="379767" y="527160"/>
                    </a:cubicBezTo>
                    <a:cubicBezTo>
                      <a:pt x="310874" y="498171"/>
                      <a:pt x="262300" y="430445"/>
                      <a:pt x="261518" y="351249"/>
                    </a:cubicBezTo>
                    <a:cubicBezTo>
                      <a:pt x="261425" y="351089"/>
                      <a:pt x="261381" y="350918"/>
                      <a:pt x="261338" y="350746"/>
                    </a:cubicBezTo>
                    <a:cubicBezTo>
                      <a:pt x="228153" y="316942"/>
                      <a:pt x="208360" y="270473"/>
                      <a:pt x="208360" y="219381"/>
                    </a:cubicBezTo>
                    <a:cubicBezTo>
                      <a:pt x="208360" y="112466"/>
                      <a:pt x="295031" y="25795"/>
                      <a:pt x="401946" y="25795"/>
                    </a:cubicBezTo>
                    <a:cubicBezTo>
                      <a:pt x="425158" y="25795"/>
                      <a:pt x="447416" y="29880"/>
                      <a:pt x="467791" y="38056"/>
                    </a:cubicBezTo>
                    <a:cubicBezTo>
                      <a:pt x="585794" y="17893"/>
                      <a:pt x="696162" y="87852"/>
                      <a:pt x="737322" y="124235"/>
                    </a:cubicBezTo>
                    <a:cubicBezTo>
                      <a:pt x="782627" y="68126"/>
                      <a:pt x="852143" y="0"/>
                      <a:pt x="929888" y="0"/>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20" name="Rectangle 24">
                <a:extLst>
                  <a:ext uri="{FF2B5EF4-FFF2-40B4-BE49-F238E27FC236}">
                    <a16:creationId xmlns:a16="http://schemas.microsoft.com/office/drawing/2014/main" id="{C5FF7976-0661-41C2-9A51-0384512134F3}"/>
                  </a:ext>
                </a:extLst>
              </p:cNvPr>
              <p:cNvSpPr>
                <a:spLocks noChangeAspect="1"/>
              </p:cNvSpPr>
              <p:nvPr/>
            </p:nvSpPr>
            <p:spPr>
              <a:xfrm rot="20700000">
                <a:off x="2307865" y="1808900"/>
                <a:ext cx="456968" cy="360000"/>
              </a:xfrm>
              <a:custGeom>
                <a:avLst/>
                <a:gdLst/>
                <a:ahLst/>
                <a:cxnLst/>
                <a:rect l="l" t="t" r="r" b="b"/>
                <a:pathLst>
                  <a:path w="3805825" h="2998234">
                    <a:moveTo>
                      <a:pt x="571963" y="2092124"/>
                    </a:moveTo>
                    <a:lnTo>
                      <a:pt x="465390" y="2092124"/>
                    </a:lnTo>
                    <a:lnTo>
                      <a:pt x="571963" y="2198697"/>
                    </a:lnTo>
                    <a:close/>
                    <a:moveTo>
                      <a:pt x="571962" y="1939097"/>
                    </a:moveTo>
                    <a:lnTo>
                      <a:pt x="465390" y="2045669"/>
                    </a:lnTo>
                    <a:lnTo>
                      <a:pt x="571962" y="2045669"/>
                    </a:lnTo>
                    <a:close/>
                    <a:moveTo>
                      <a:pt x="724990" y="2092124"/>
                    </a:moveTo>
                    <a:lnTo>
                      <a:pt x="618417" y="2092124"/>
                    </a:lnTo>
                    <a:lnTo>
                      <a:pt x="618418" y="2198697"/>
                    </a:lnTo>
                    <a:close/>
                    <a:moveTo>
                      <a:pt x="618418" y="1939104"/>
                    </a:moveTo>
                    <a:lnTo>
                      <a:pt x="618417" y="2045669"/>
                    </a:lnTo>
                    <a:lnTo>
                      <a:pt x="724982" y="2045669"/>
                    </a:lnTo>
                    <a:close/>
                    <a:moveTo>
                      <a:pt x="760612" y="1901643"/>
                    </a:moveTo>
                    <a:lnTo>
                      <a:pt x="654047" y="1901643"/>
                    </a:lnTo>
                    <a:lnTo>
                      <a:pt x="760612" y="2008208"/>
                    </a:lnTo>
                    <a:close/>
                    <a:moveTo>
                      <a:pt x="760612" y="1748616"/>
                    </a:moveTo>
                    <a:lnTo>
                      <a:pt x="654040" y="1855188"/>
                    </a:lnTo>
                    <a:lnTo>
                      <a:pt x="760612" y="1855188"/>
                    </a:lnTo>
                    <a:close/>
                    <a:moveTo>
                      <a:pt x="913640" y="1901643"/>
                    </a:moveTo>
                    <a:lnTo>
                      <a:pt x="807067" y="1901643"/>
                    </a:lnTo>
                    <a:lnTo>
                      <a:pt x="807067" y="2008216"/>
                    </a:lnTo>
                    <a:close/>
                    <a:moveTo>
                      <a:pt x="807067" y="1748615"/>
                    </a:moveTo>
                    <a:lnTo>
                      <a:pt x="807067" y="1855188"/>
                    </a:lnTo>
                    <a:lnTo>
                      <a:pt x="913640" y="1855188"/>
                    </a:lnTo>
                    <a:close/>
                    <a:moveTo>
                      <a:pt x="953368" y="1708887"/>
                    </a:moveTo>
                    <a:lnTo>
                      <a:pt x="846796" y="1708887"/>
                    </a:lnTo>
                    <a:lnTo>
                      <a:pt x="953368" y="1815459"/>
                    </a:lnTo>
                    <a:close/>
                    <a:moveTo>
                      <a:pt x="953368" y="1555860"/>
                    </a:moveTo>
                    <a:lnTo>
                      <a:pt x="846796" y="1662432"/>
                    </a:lnTo>
                    <a:lnTo>
                      <a:pt x="953368" y="1662432"/>
                    </a:lnTo>
                    <a:close/>
                    <a:moveTo>
                      <a:pt x="1106396" y="1708887"/>
                    </a:moveTo>
                    <a:lnTo>
                      <a:pt x="999823" y="1708887"/>
                    </a:lnTo>
                    <a:lnTo>
                      <a:pt x="999823" y="1815460"/>
                    </a:lnTo>
                    <a:close/>
                    <a:moveTo>
                      <a:pt x="999823" y="1555860"/>
                    </a:moveTo>
                    <a:lnTo>
                      <a:pt x="999823" y="1662432"/>
                    </a:lnTo>
                    <a:lnTo>
                      <a:pt x="1106396" y="1662432"/>
                    </a:lnTo>
                    <a:close/>
                    <a:moveTo>
                      <a:pt x="1144754" y="1514764"/>
                    </a:moveTo>
                    <a:lnTo>
                      <a:pt x="1038182" y="1514764"/>
                    </a:lnTo>
                    <a:lnTo>
                      <a:pt x="1144754" y="1621337"/>
                    </a:lnTo>
                    <a:close/>
                    <a:moveTo>
                      <a:pt x="1144754" y="1361737"/>
                    </a:moveTo>
                    <a:lnTo>
                      <a:pt x="1038182" y="1468309"/>
                    </a:lnTo>
                    <a:lnTo>
                      <a:pt x="1144754" y="1468309"/>
                    </a:lnTo>
                    <a:close/>
                    <a:moveTo>
                      <a:pt x="1297782" y="1514764"/>
                    </a:moveTo>
                    <a:lnTo>
                      <a:pt x="1191209" y="1514764"/>
                    </a:lnTo>
                    <a:lnTo>
                      <a:pt x="1191209" y="1621337"/>
                    </a:lnTo>
                    <a:close/>
                    <a:moveTo>
                      <a:pt x="1191209" y="1361737"/>
                    </a:moveTo>
                    <a:lnTo>
                      <a:pt x="1191209" y="1468309"/>
                    </a:lnTo>
                    <a:lnTo>
                      <a:pt x="1297782" y="1468309"/>
                    </a:lnTo>
                    <a:close/>
                    <a:moveTo>
                      <a:pt x="1335838" y="1323681"/>
                    </a:moveTo>
                    <a:lnTo>
                      <a:pt x="1229266" y="1323681"/>
                    </a:lnTo>
                    <a:lnTo>
                      <a:pt x="1335838" y="1430253"/>
                    </a:lnTo>
                    <a:close/>
                    <a:moveTo>
                      <a:pt x="1335838" y="1170654"/>
                    </a:moveTo>
                    <a:lnTo>
                      <a:pt x="1229266" y="1277226"/>
                    </a:lnTo>
                    <a:lnTo>
                      <a:pt x="1335838" y="1277226"/>
                    </a:lnTo>
                    <a:close/>
                    <a:moveTo>
                      <a:pt x="1488865" y="1323681"/>
                    </a:moveTo>
                    <a:lnTo>
                      <a:pt x="1382293" y="1323681"/>
                    </a:lnTo>
                    <a:lnTo>
                      <a:pt x="1382293" y="1430253"/>
                    </a:lnTo>
                    <a:close/>
                    <a:moveTo>
                      <a:pt x="1382293" y="1170653"/>
                    </a:moveTo>
                    <a:lnTo>
                      <a:pt x="1382293" y="1277226"/>
                    </a:lnTo>
                    <a:lnTo>
                      <a:pt x="1488865" y="1277226"/>
                    </a:lnTo>
                    <a:close/>
                    <a:moveTo>
                      <a:pt x="2914702" y="2523007"/>
                    </a:moveTo>
                    <a:cubicBezTo>
                      <a:pt x="2900642" y="2508947"/>
                      <a:pt x="2877845" y="2508947"/>
                      <a:pt x="2863784" y="2523007"/>
                    </a:cubicBezTo>
                    <a:cubicBezTo>
                      <a:pt x="2849724" y="2537067"/>
                      <a:pt x="2849724" y="2559864"/>
                      <a:pt x="2863784" y="2573924"/>
                    </a:cubicBezTo>
                    <a:cubicBezTo>
                      <a:pt x="2877845" y="2587985"/>
                      <a:pt x="2900642" y="2587985"/>
                      <a:pt x="2914702" y="2573924"/>
                    </a:cubicBezTo>
                    <a:cubicBezTo>
                      <a:pt x="2928762" y="2559864"/>
                      <a:pt x="2928762" y="2537067"/>
                      <a:pt x="2914702" y="2523007"/>
                    </a:cubicBezTo>
                    <a:close/>
                    <a:moveTo>
                      <a:pt x="1526922" y="1132597"/>
                    </a:moveTo>
                    <a:lnTo>
                      <a:pt x="1420350" y="1132596"/>
                    </a:lnTo>
                    <a:lnTo>
                      <a:pt x="1526922" y="1239169"/>
                    </a:lnTo>
                    <a:close/>
                    <a:moveTo>
                      <a:pt x="1526922" y="979569"/>
                    </a:moveTo>
                    <a:lnTo>
                      <a:pt x="1420350" y="1086141"/>
                    </a:lnTo>
                    <a:lnTo>
                      <a:pt x="1526922" y="1086142"/>
                    </a:lnTo>
                    <a:close/>
                    <a:moveTo>
                      <a:pt x="1679950" y="1132597"/>
                    </a:moveTo>
                    <a:lnTo>
                      <a:pt x="1573377" y="1132597"/>
                    </a:lnTo>
                    <a:lnTo>
                      <a:pt x="1573377" y="1239169"/>
                    </a:lnTo>
                    <a:close/>
                    <a:moveTo>
                      <a:pt x="1573377" y="979569"/>
                    </a:moveTo>
                    <a:lnTo>
                      <a:pt x="1573377" y="1086142"/>
                    </a:lnTo>
                    <a:lnTo>
                      <a:pt x="1679950" y="1086142"/>
                    </a:lnTo>
                    <a:close/>
                    <a:moveTo>
                      <a:pt x="1718007" y="941512"/>
                    </a:moveTo>
                    <a:lnTo>
                      <a:pt x="1611434" y="941512"/>
                    </a:lnTo>
                    <a:lnTo>
                      <a:pt x="1718007" y="1048085"/>
                    </a:lnTo>
                    <a:close/>
                    <a:moveTo>
                      <a:pt x="1718006" y="788485"/>
                    </a:moveTo>
                    <a:lnTo>
                      <a:pt x="1611434" y="895057"/>
                    </a:lnTo>
                    <a:lnTo>
                      <a:pt x="1718006" y="895057"/>
                    </a:lnTo>
                    <a:close/>
                    <a:moveTo>
                      <a:pt x="1871034" y="941512"/>
                    </a:moveTo>
                    <a:lnTo>
                      <a:pt x="1764461" y="941512"/>
                    </a:lnTo>
                    <a:lnTo>
                      <a:pt x="1764462" y="1048085"/>
                    </a:lnTo>
                    <a:close/>
                    <a:moveTo>
                      <a:pt x="1764461" y="788485"/>
                    </a:moveTo>
                    <a:lnTo>
                      <a:pt x="1764462" y="895057"/>
                    </a:lnTo>
                    <a:lnTo>
                      <a:pt x="1871034" y="895057"/>
                    </a:lnTo>
                    <a:close/>
                    <a:moveTo>
                      <a:pt x="3382381" y="1946466"/>
                    </a:moveTo>
                    <a:lnTo>
                      <a:pt x="2893361" y="2435486"/>
                    </a:lnTo>
                    <a:lnTo>
                      <a:pt x="2933988" y="2428503"/>
                    </a:lnTo>
                    <a:lnTo>
                      <a:pt x="3009207" y="2503722"/>
                    </a:lnTo>
                    <a:lnTo>
                      <a:pt x="3003173" y="2538827"/>
                    </a:lnTo>
                    <a:lnTo>
                      <a:pt x="3488958" y="2053042"/>
                    </a:lnTo>
                    <a:lnTo>
                      <a:pt x="3388629" y="1952714"/>
                    </a:lnTo>
                    <a:close/>
                    <a:moveTo>
                      <a:pt x="2405874" y="794872"/>
                    </a:moveTo>
                    <a:lnTo>
                      <a:pt x="2299301" y="794872"/>
                    </a:lnTo>
                    <a:lnTo>
                      <a:pt x="2405874" y="901444"/>
                    </a:lnTo>
                    <a:close/>
                    <a:moveTo>
                      <a:pt x="2789111" y="1176277"/>
                    </a:moveTo>
                    <a:lnTo>
                      <a:pt x="2682538" y="1176278"/>
                    </a:lnTo>
                    <a:lnTo>
                      <a:pt x="2789111" y="1282850"/>
                    </a:lnTo>
                    <a:close/>
                    <a:moveTo>
                      <a:pt x="2596355" y="983521"/>
                    </a:moveTo>
                    <a:lnTo>
                      <a:pt x="2489782" y="983522"/>
                    </a:lnTo>
                    <a:lnTo>
                      <a:pt x="2596355" y="1090094"/>
                    </a:lnTo>
                    <a:close/>
                    <a:moveTo>
                      <a:pt x="3174317" y="1558747"/>
                    </a:moveTo>
                    <a:lnTo>
                      <a:pt x="3067745" y="1558747"/>
                    </a:lnTo>
                    <a:lnTo>
                      <a:pt x="3174317" y="1665320"/>
                    </a:lnTo>
                    <a:close/>
                    <a:moveTo>
                      <a:pt x="2983234" y="1367664"/>
                    </a:moveTo>
                    <a:lnTo>
                      <a:pt x="2876661" y="1367664"/>
                    </a:lnTo>
                    <a:lnTo>
                      <a:pt x="2983234" y="1474236"/>
                    </a:lnTo>
                    <a:close/>
                    <a:moveTo>
                      <a:pt x="3556486" y="1940915"/>
                    </a:moveTo>
                    <a:lnTo>
                      <a:pt x="3449914" y="1940915"/>
                    </a:lnTo>
                    <a:lnTo>
                      <a:pt x="3556487" y="2047488"/>
                    </a:lnTo>
                    <a:close/>
                    <a:moveTo>
                      <a:pt x="3365402" y="1749831"/>
                    </a:moveTo>
                    <a:lnTo>
                      <a:pt x="3258830" y="1749831"/>
                    </a:lnTo>
                    <a:lnTo>
                      <a:pt x="3365402" y="1856404"/>
                    </a:lnTo>
                    <a:close/>
                    <a:moveTo>
                      <a:pt x="3761426" y="2144804"/>
                    </a:moveTo>
                    <a:lnTo>
                      <a:pt x="3654853" y="2144804"/>
                    </a:lnTo>
                    <a:lnTo>
                      <a:pt x="3761426" y="2251377"/>
                    </a:lnTo>
                    <a:close/>
                    <a:moveTo>
                      <a:pt x="2405874" y="657532"/>
                    </a:moveTo>
                    <a:lnTo>
                      <a:pt x="2314989" y="748417"/>
                    </a:lnTo>
                    <a:lnTo>
                      <a:pt x="2405874" y="748417"/>
                    </a:lnTo>
                    <a:close/>
                    <a:moveTo>
                      <a:pt x="2558894" y="794872"/>
                    </a:moveTo>
                    <a:lnTo>
                      <a:pt x="2452329" y="794872"/>
                    </a:lnTo>
                    <a:lnTo>
                      <a:pt x="2452329" y="901437"/>
                    </a:lnTo>
                    <a:close/>
                    <a:moveTo>
                      <a:pt x="2596355" y="830501"/>
                    </a:moveTo>
                    <a:lnTo>
                      <a:pt x="2489790" y="937067"/>
                    </a:lnTo>
                    <a:lnTo>
                      <a:pt x="2596355" y="937067"/>
                    </a:lnTo>
                    <a:close/>
                    <a:moveTo>
                      <a:pt x="2942138" y="1176278"/>
                    </a:moveTo>
                    <a:lnTo>
                      <a:pt x="2835566" y="1176277"/>
                    </a:lnTo>
                    <a:lnTo>
                      <a:pt x="2835566" y="1282850"/>
                    </a:lnTo>
                    <a:close/>
                    <a:moveTo>
                      <a:pt x="2789111" y="1023250"/>
                    </a:moveTo>
                    <a:lnTo>
                      <a:pt x="2682538" y="1129823"/>
                    </a:lnTo>
                    <a:lnTo>
                      <a:pt x="2789111" y="1129823"/>
                    </a:lnTo>
                    <a:close/>
                    <a:moveTo>
                      <a:pt x="2749382" y="983521"/>
                    </a:moveTo>
                    <a:lnTo>
                      <a:pt x="2642810" y="983522"/>
                    </a:lnTo>
                    <a:lnTo>
                      <a:pt x="2642810" y="1090094"/>
                    </a:lnTo>
                    <a:close/>
                    <a:moveTo>
                      <a:pt x="3327345" y="1558747"/>
                    </a:moveTo>
                    <a:lnTo>
                      <a:pt x="3220772" y="1558747"/>
                    </a:lnTo>
                    <a:lnTo>
                      <a:pt x="3220772" y="1665320"/>
                    </a:lnTo>
                    <a:close/>
                    <a:moveTo>
                      <a:pt x="3174317" y="1405720"/>
                    </a:moveTo>
                    <a:lnTo>
                      <a:pt x="3067745" y="1512292"/>
                    </a:lnTo>
                    <a:lnTo>
                      <a:pt x="3174317" y="1512292"/>
                    </a:lnTo>
                    <a:close/>
                    <a:moveTo>
                      <a:pt x="3136261" y="1367664"/>
                    </a:moveTo>
                    <a:lnTo>
                      <a:pt x="3029688" y="1367664"/>
                    </a:lnTo>
                    <a:lnTo>
                      <a:pt x="3029689" y="1474236"/>
                    </a:lnTo>
                    <a:close/>
                    <a:moveTo>
                      <a:pt x="2983234" y="1214636"/>
                    </a:moveTo>
                    <a:lnTo>
                      <a:pt x="2876661" y="1321209"/>
                    </a:lnTo>
                    <a:lnTo>
                      <a:pt x="2983234" y="1321209"/>
                    </a:lnTo>
                    <a:close/>
                    <a:moveTo>
                      <a:pt x="3709514" y="1940915"/>
                    </a:moveTo>
                    <a:lnTo>
                      <a:pt x="3602941" y="1940915"/>
                    </a:lnTo>
                    <a:lnTo>
                      <a:pt x="3602942" y="2047488"/>
                    </a:lnTo>
                    <a:close/>
                    <a:moveTo>
                      <a:pt x="3556487" y="1787888"/>
                    </a:moveTo>
                    <a:lnTo>
                      <a:pt x="3449914" y="1894460"/>
                    </a:lnTo>
                    <a:lnTo>
                      <a:pt x="3556486" y="1894460"/>
                    </a:lnTo>
                    <a:close/>
                    <a:moveTo>
                      <a:pt x="3518430" y="1749831"/>
                    </a:moveTo>
                    <a:lnTo>
                      <a:pt x="3411857" y="1749831"/>
                    </a:lnTo>
                    <a:lnTo>
                      <a:pt x="3411857" y="1856403"/>
                    </a:lnTo>
                    <a:close/>
                    <a:moveTo>
                      <a:pt x="3365402" y="1596803"/>
                    </a:moveTo>
                    <a:lnTo>
                      <a:pt x="3258830" y="1703376"/>
                    </a:lnTo>
                    <a:lnTo>
                      <a:pt x="3365402" y="1703376"/>
                    </a:lnTo>
                    <a:close/>
                    <a:moveTo>
                      <a:pt x="3761426" y="1991777"/>
                    </a:moveTo>
                    <a:lnTo>
                      <a:pt x="3654853" y="2098349"/>
                    </a:lnTo>
                    <a:lnTo>
                      <a:pt x="3761426" y="2098349"/>
                    </a:lnTo>
                    <a:close/>
                    <a:moveTo>
                      <a:pt x="2452329" y="641845"/>
                    </a:moveTo>
                    <a:lnTo>
                      <a:pt x="2452329" y="748417"/>
                    </a:lnTo>
                    <a:lnTo>
                      <a:pt x="2558901" y="748417"/>
                    </a:lnTo>
                    <a:close/>
                    <a:moveTo>
                      <a:pt x="2835566" y="1023250"/>
                    </a:moveTo>
                    <a:lnTo>
                      <a:pt x="2835566" y="1129822"/>
                    </a:lnTo>
                    <a:lnTo>
                      <a:pt x="2942138" y="1129822"/>
                    </a:lnTo>
                    <a:close/>
                    <a:moveTo>
                      <a:pt x="2642810" y="830494"/>
                    </a:moveTo>
                    <a:lnTo>
                      <a:pt x="2642810" y="937066"/>
                    </a:lnTo>
                    <a:lnTo>
                      <a:pt x="2749382" y="937066"/>
                    </a:lnTo>
                    <a:close/>
                    <a:moveTo>
                      <a:pt x="3220772" y="1405720"/>
                    </a:moveTo>
                    <a:lnTo>
                      <a:pt x="3220772" y="1512292"/>
                    </a:lnTo>
                    <a:lnTo>
                      <a:pt x="3327344" y="1512292"/>
                    </a:lnTo>
                    <a:close/>
                    <a:moveTo>
                      <a:pt x="3029688" y="1214636"/>
                    </a:moveTo>
                    <a:lnTo>
                      <a:pt x="3029688" y="1321209"/>
                    </a:lnTo>
                    <a:lnTo>
                      <a:pt x="3136261" y="1321209"/>
                    </a:lnTo>
                    <a:close/>
                    <a:moveTo>
                      <a:pt x="3602941" y="1787888"/>
                    </a:moveTo>
                    <a:lnTo>
                      <a:pt x="3602941" y="1894460"/>
                    </a:lnTo>
                    <a:lnTo>
                      <a:pt x="3709514" y="1894460"/>
                    </a:lnTo>
                    <a:close/>
                    <a:moveTo>
                      <a:pt x="3411857" y="1596803"/>
                    </a:moveTo>
                    <a:lnTo>
                      <a:pt x="3411857" y="1703376"/>
                    </a:lnTo>
                    <a:lnTo>
                      <a:pt x="3518429" y="1703376"/>
                    </a:lnTo>
                    <a:close/>
                    <a:moveTo>
                      <a:pt x="2353083" y="150965"/>
                    </a:moveTo>
                    <a:lnTo>
                      <a:pt x="2025288" y="132265"/>
                    </a:lnTo>
                    <a:lnTo>
                      <a:pt x="2071608" y="178585"/>
                    </a:lnTo>
                    <a:lnTo>
                      <a:pt x="2093619" y="156574"/>
                    </a:lnTo>
                    <a:lnTo>
                      <a:pt x="2220546" y="283501"/>
                    </a:lnTo>
                    <a:close/>
                    <a:moveTo>
                      <a:pt x="2523312" y="286240"/>
                    </a:moveTo>
                    <a:lnTo>
                      <a:pt x="2373298" y="436253"/>
                    </a:lnTo>
                    <a:lnTo>
                      <a:pt x="2500225" y="563180"/>
                    </a:lnTo>
                    <a:lnTo>
                      <a:pt x="2473487" y="589919"/>
                    </a:lnTo>
                    <a:lnTo>
                      <a:pt x="2618667" y="735099"/>
                    </a:lnTo>
                    <a:lnTo>
                      <a:pt x="2619582" y="734183"/>
                    </a:lnTo>
                    <a:lnTo>
                      <a:pt x="2812338" y="926939"/>
                    </a:lnTo>
                    <a:lnTo>
                      <a:pt x="2845693" y="960294"/>
                    </a:lnTo>
                    <a:lnTo>
                      <a:pt x="3005093" y="1119693"/>
                    </a:lnTo>
                    <a:lnTo>
                      <a:pt x="3006461" y="1118325"/>
                    </a:lnTo>
                    <a:lnTo>
                      <a:pt x="3197545" y="1309409"/>
                    </a:lnTo>
                    <a:lnTo>
                      <a:pt x="3232572" y="1344436"/>
                    </a:lnTo>
                    <a:lnTo>
                      <a:pt x="3246403" y="1358267"/>
                    </a:lnTo>
                    <a:close/>
                    <a:moveTo>
                      <a:pt x="2523816" y="30335"/>
                    </a:moveTo>
                    <a:lnTo>
                      <a:pt x="2626629" y="133149"/>
                    </a:lnTo>
                    <a:lnTo>
                      <a:pt x="2552082" y="207696"/>
                    </a:lnTo>
                    <a:lnTo>
                      <a:pt x="2576968" y="232583"/>
                    </a:lnTo>
                    <a:lnTo>
                      <a:pt x="2575182" y="234369"/>
                    </a:lnTo>
                    <a:lnTo>
                      <a:pt x="3513251" y="1625113"/>
                    </a:lnTo>
                    <a:lnTo>
                      <a:pt x="3579714" y="1691577"/>
                    </a:lnTo>
                    <a:lnTo>
                      <a:pt x="3614741" y="1726603"/>
                    </a:lnTo>
                    <a:lnTo>
                      <a:pt x="3784128" y="1895991"/>
                    </a:lnTo>
                    <a:lnTo>
                      <a:pt x="3784653" y="1895466"/>
                    </a:lnTo>
                    <a:lnTo>
                      <a:pt x="3802957" y="1913770"/>
                    </a:lnTo>
                    <a:lnTo>
                      <a:pt x="3802957" y="1914820"/>
                    </a:lnTo>
                    <a:lnTo>
                      <a:pt x="3805825" y="1917687"/>
                    </a:lnTo>
                    <a:lnTo>
                      <a:pt x="3802957" y="1920555"/>
                    </a:lnTo>
                    <a:lnTo>
                      <a:pt x="3802957" y="2329384"/>
                    </a:lnTo>
                    <a:lnTo>
                      <a:pt x="3784653" y="2347688"/>
                    </a:lnTo>
                    <a:lnTo>
                      <a:pt x="3580239" y="2143274"/>
                    </a:lnTo>
                    <a:lnTo>
                      <a:pt x="3579714" y="2143798"/>
                    </a:lnTo>
                    <a:lnTo>
                      <a:pt x="3514414" y="2078498"/>
                    </a:lnTo>
                    <a:lnTo>
                      <a:pt x="2992605" y="2600306"/>
                    </a:lnTo>
                    <a:lnTo>
                      <a:pt x="2990741" y="2611151"/>
                    </a:lnTo>
                    <a:lnTo>
                      <a:pt x="2771416" y="2767764"/>
                    </a:lnTo>
                    <a:lnTo>
                      <a:pt x="2746140" y="2742487"/>
                    </a:lnTo>
                    <a:lnTo>
                      <a:pt x="2670170" y="2818456"/>
                    </a:lnTo>
                    <a:lnTo>
                      <a:pt x="2651401" y="2799687"/>
                    </a:lnTo>
                    <a:cubicBezTo>
                      <a:pt x="2625528" y="2785735"/>
                      <a:pt x="2592950" y="2788926"/>
                      <a:pt x="2569612" y="2809139"/>
                    </a:cubicBezTo>
                    <a:cubicBezTo>
                      <a:pt x="2540180" y="2834630"/>
                      <a:pt x="2535445" y="2878528"/>
                      <a:pt x="2558763" y="2909709"/>
                    </a:cubicBezTo>
                    <a:cubicBezTo>
                      <a:pt x="2580225" y="2939886"/>
                      <a:pt x="2602221" y="2944074"/>
                      <a:pt x="2698387" y="2956528"/>
                    </a:cubicBezTo>
                    <a:cubicBezTo>
                      <a:pt x="2612716" y="3019512"/>
                      <a:pt x="2549084" y="3004923"/>
                      <a:pt x="2499317" y="2954166"/>
                    </a:cubicBezTo>
                    <a:cubicBezTo>
                      <a:pt x="2449549" y="2903408"/>
                      <a:pt x="2462151" y="2804007"/>
                      <a:pt x="2521014" y="2753027"/>
                    </a:cubicBezTo>
                    <a:cubicBezTo>
                      <a:pt x="2561003" y="2718393"/>
                      <a:pt x="2614554" y="2708748"/>
                      <a:pt x="2661444" y="2725347"/>
                    </a:cubicBezTo>
                    <a:lnTo>
                      <a:pt x="2695222" y="2691569"/>
                    </a:lnTo>
                    <a:lnTo>
                      <a:pt x="2669947" y="2666294"/>
                    </a:lnTo>
                    <a:lnTo>
                      <a:pt x="2810390" y="2469612"/>
                    </a:lnTo>
                    <a:lnTo>
                      <a:pt x="2809356" y="2468579"/>
                    </a:lnTo>
                    <a:lnTo>
                      <a:pt x="2815551" y="2462385"/>
                    </a:lnTo>
                    <a:lnTo>
                      <a:pt x="2826559" y="2446968"/>
                    </a:lnTo>
                    <a:lnTo>
                      <a:pt x="2831882" y="2446053"/>
                    </a:lnTo>
                    <a:lnTo>
                      <a:pt x="3356925" y="1921010"/>
                    </a:lnTo>
                    <a:lnTo>
                      <a:pt x="3353603" y="1917688"/>
                    </a:lnTo>
                    <a:lnTo>
                      <a:pt x="3197545" y="1761630"/>
                    </a:lnTo>
                    <a:lnTo>
                      <a:pt x="3197544" y="1761631"/>
                    </a:lnTo>
                    <a:lnTo>
                      <a:pt x="3006461" y="1570547"/>
                    </a:lnTo>
                    <a:lnTo>
                      <a:pt x="2971434" y="1535520"/>
                    </a:lnTo>
                    <a:lnTo>
                      <a:pt x="2813706" y="1377793"/>
                    </a:lnTo>
                    <a:lnTo>
                      <a:pt x="2812338" y="1379161"/>
                    </a:lnTo>
                    <a:lnTo>
                      <a:pt x="2619582" y="1186405"/>
                    </a:lnTo>
                    <a:lnTo>
                      <a:pt x="2586227" y="1153050"/>
                    </a:lnTo>
                    <a:lnTo>
                      <a:pt x="2430017" y="996839"/>
                    </a:lnTo>
                    <a:lnTo>
                      <a:pt x="2429101" y="997755"/>
                    </a:lnTo>
                    <a:lnTo>
                      <a:pt x="2247376" y="816030"/>
                    </a:lnTo>
                    <a:lnTo>
                      <a:pt x="2194721" y="868684"/>
                    </a:lnTo>
                    <a:lnTo>
                      <a:pt x="2169629" y="843592"/>
                    </a:lnTo>
                    <a:lnTo>
                      <a:pt x="2012511" y="1000710"/>
                    </a:lnTo>
                    <a:lnTo>
                      <a:pt x="1948715" y="936915"/>
                    </a:lnTo>
                    <a:lnTo>
                      <a:pt x="1776261" y="1109369"/>
                    </a:lnTo>
                    <a:lnTo>
                      <a:pt x="1741234" y="1144396"/>
                    </a:lnTo>
                    <a:lnTo>
                      <a:pt x="1585176" y="1300453"/>
                    </a:lnTo>
                    <a:lnTo>
                      <a:pt x="1550150" y="1335480"/>
                    </a:lnTo>
                    <a:lnTo>
                      <a:pt x="1394093" y="1491537"/>
                    </a:lnTo>
                    <a:lnTo>
                      <a:pt x="1359065" y="1526564"/>
                    </a:lnTo>
                    <a:lnTo>
                      <a:pt x="1201338" y="1684291"/>
                    </a:lnTo>
                    <a:lnTo>
                      <a:pt x="1202706" y="1685660"/>
                    </a:lnTo>
                    <a:lnTo>
                      <a:pt x="1009951" y="1878416"/>
                    </a:lnTo>
                    <a:lnTo>
                      <a:pt x="976596" y="1911771"/>
                    </a:lnTo>
                    <a:lnTo>
                      <a:pt x="820385" y="2067981"/>
                    </a:lnTo>
                    <a:lnTo>
                      <a:pt x="821301" y="2068897"/>
                    </a:lnTo>
                    <a:lnTo>
                      <a:pt x="612116" y="2278081"/>
                    </a:lnTo>
                    <a:lnTo>
                      <a:pt x="673628" y="2339593"/>
                    </a:lnTo>
                    <a:lnTo>
                      <a:pt x="567426" y="2445795"/>
                    </a:lnTo>
                    <a:lnTo>
                      <a:pt x="672230" y="2550598"/>
                    </a:lnTo>
                    <a:lnTo>
                      <a:pt x="566028" y="2656800"/>
                    </a:lnTo>
                    <a:lnTo>
                      <a:pt x="0" y="2090772"/>
                    </a:lnTo>
                    <a:lnTo>
                      <a:pt x="106202" y="1984570"/>
                    </a:lnTo>
                    <a:lnTo>
                      <a:pt x="211005" y="2089373"/>
                    </a:lnTo>
                    <a:lnTo>
                      <a:pt x="317206" y="1983171"/>
                    </a:lnTo>
                    <a:lnTo>
                      <a:pt x="386005" y="2051970"/>
                    </a:lnTo>
                    <a:lnTo>
                      <a:pt x="558644" y="1879331"/>
                    </a:lnTo>
                    <a:lnTo>
                      <a:pt x="557729" y="1878415"/>
                    </a:lnTo>
                    <a:lnTo>
                      <a:pt x="750485" y="1685660"/>
                    </a:lnTo>
                    <a:lnTo>
                      <a:pt x="783839" y="1652305"/>
                    </a:lnTo>
                    <a:lnTo>
                      <a:pt x="943239" y="1492905"/>
                    </a:lnTo>
                    <a:lnTo>
                      <a:pt x="941871" y="1491537"/>
                    </a:lnTo>
                    <a:lnTo>
                      <a:pt x="1132954" y="1300453"/>
                    </a:lnTo>
                    <a:lnTo>
                      <a:pt x="1167982" y="1265426"/>
                    </a:lnTo>
                    <a:lnTo>
                      <a:pt x="1324039" y="1109369"/>
                    </a:lnTo>
                    <a:lnTo>
                      <a:pt x="1359065" y="1074342"/>
                    </a:lnTo>
                    <a:lnTo>
                      <a:pt x="1515123" y="918285"/>
                    </a:lnTo>
                    <a:lnTo>
                      <a:pt x="1550150" y="883258"/>
                    </a:lnTo>
                    <a:lnTo>
                      <a:pt x="1722604" y="710804"/>
                    </a:lnTo>
                    <a:lnTo>
                      <a:pt x="1656089" y="644289"/>
                    </a:lnTo>
                    <a:lnTo>
                      <a:pt x="1813208" y="487170"/>
                    </a:lnTo>
                    <a:lnTo>
                      <a:pt x="1788115" y="462078"/>
                    </a:lnTo>
                    <a:lnTo>
                      <a:pt x="1817021" y="433172"/>
                    </a:lnTo>
                    <a:lnTo>
                      <a:pt x="1638436" y="254587"/>
                    </a:lnTo>
                    <a:lnTo>
                      <a:pt x="1893022" y="0"/>
                    </a:lnTo>
                    <a:lnTo>
                      <a:pt x="1948799" y="55777"/>
                    </a:lnTo>
                    <a:lnTo>
                      <a:pt x="2421315" y="82732"/>
                    </a:lnTo>
                    <a:lnTo>
                      <a:pt x="2424216" y="79831"/>
                    </a:lnTo>
                    <a:lnTo>
                      <a:pt x="2449269" y="104883"/>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21" name="Rectangle 41">
                <a:extLst>
                  <a:ext uri="{FF2B5EF4-FFF2-40B4-BE49-F238E27FC236}">
                    <a16:creationId xmlns:a16="http://schemas.microsoft.com/office/drawing/2014/main" id="{B8108857-74D5-4070-B374-633A7EEA782C}"/>
                  </a:ext>
                </a:extLst>
              </p:cNvPr>
              <p:cNvSpPr>
                <a:spLocks/>
              </p:cNvSpPr>
              <p:nvPr/>
            </p:nvSpPr>
            <p:spPr>
              <a:xfrm rot="19192674">
                <a:off x="926950" y="2109352"/>
                <a:ext cx="360000" cy="360000"/>
              </a:xfrm>
              <a:custGeom>
                <a:avLst/>
                <a:gdLst/>
                <a:ahLst/>
                <a:cxnLst/>
                <a:rect l="l" t="t" r="r" b="b"/>
                <a:pathLst>
                  <a:path w="3888423" h="3970014">
                    <a:moveTo>
                      <a:pt x="1259577" y="2471243"/>
                    </a:moveTo>
                    <a:cubicBezTo>
                      <a:pt x="1293292" y="2471243"/>
                      <a:pt x="1320623" y="2543205"/>
                      <a:pt x="1320623" y="2631975"/>
                    </a:cubicBezTo>
                    <a:cubicBezTo>
                      <a:pt x="1320623" y="2720745"/>
                      <a:pt x="1293292" y="2792707"/>
                      <a:pt x="1259577" y="2792707"/>
                    </a:cubicBezTo>
                    <a:cubicBezTo>
                      <a:pt x="1225862" y="2792707"/>
                      <a:pt x="1198531" y="2720745"/>
                      <a:pt x="1198531" y="2631975"/>
                    </a:cubicBezTo>
                    <a:cubicBezTo>
                      <a:pt x="1198531" y="2543205"/>
                      <a:pt x="1225862" y="2471243"/>
                      <a:pt x="1259577" y="2471243"/>
                    </a:cubicBezTo>
                    <a:close/>
                    <a:moveTo>
                      <a:pt x="1710471" y="2470362"/>
                    </a:moveTo>
                    <a:cubicBezTo>
                      <a:pt x="1741030" y="2470028"/>
                      <a:pt x="1768823" y="2488083"/>
                      <a:pt x="1781169" y="2516203"/>
                    </a:cubicBezTo>
                    <a:cubicBezTo>
                      <a:pt x="1793845" y="2545068"/>
                      <a:pt x="1787700" y="2578742"/>
                      <a:pt x="1765642" y="2601268"/>
                    </a:cubicBezTo>
                    <a:cubicBezTo>
                      <a:pt x="1750827" y="2616399"/>
                      <a:pt x="1730831" y="2624459"/>
                      <a:pt x="1710472" y="2623745"/>
                    </a:cubicBezTo>
                    <a:close/>
                    <a:moveTo>
                      <a:pt x="2456093" y="2374056"/>
                    </a:moveTo>
                    <a:lnTo>
                      <a:pt x="2456093" y="2889893"/>
                    </a:lnTo>
                    <a:lnTo>
                      <a:pt x="2566690" y="2889893"/>
                    </a:lnTo>
                    <a:lnTo>
                      <a:pt x="2566690" y="2706284"/>
                    </a:lnTo>
                    <a:lnTo>
                      <a:pt x="2632197" y="2884955"/>
                    </a:lnTo>
                    <a:lnTo>
                      <a:pt x="2635843" y="2883618"/>
                    </a:lnTo>
                    <a:lnTo>
                      <a:pt x="2635843" y="2889893"/>
                    </a:lnTo>
                    <a:lnTo>
                      <a:pt x="2746439" y="2889893"/>
                    </a:lnTo>
                    <a:lnTo>
                      <a:pt x="2746439" y="2374056"/>
                    </a:lnTo>
                    <a:lnTo>
                      <a:pt x="2635843" y="2374056"/>
                    </a:lnTo>
                    <a:lnTo>
                      <a:pt x="2635843" y="2573614"/>
                    </a:lnTo>
                    <a:lnTo>
                      <a:pt x="2566690" y="2385000"/>
                    </a:lnTo>
                    <a:lnTo>
                      <a:pt x="2566690" y="2374056"/>
                    </a:lnTo>
                    <a:close/>
                    <a:moveTo>
                      <a:pt x="2032426" y="2374056"/>
                    </a:moveTo>
                    <a:lnTo>
                      <a:pt x="2032426" y="2889895"/>
                    </a:lnTo>
                    <a:lnTo>
                      <a:pt x="2115405" y="2889895"/>
                    </a:lnTo>
                    <a:lnTo>
                      <a:pt x="2143023" y="2889895"/>
                    </a:lnTo>
                    <a:lnTo>
                      <a:pt x="2308949" y="2889895"/>
                    </a:lnTo>
                    <a:lnTo>
                      <a:pt x="2308949" y="2779299"/>
                    </a:lnTo>
                    <a:lnTo>
                      <a:pt x="2143023" y="2779299"/>
                    </a:lnTo>
                    <a:lnTo>
                      <a:pt x="2143023" y="2686401"/>
                    </a:lnTo>
                    <a:lnTo>
                      <a:pt x="2308949" y="2686401"/>
                    </a:lnTo>
                    <a:lnTo>
                      <a:pt x="2308949" y="2575804"/>
                    </a:lnTo>
                    <a:lnTo>
                      <a:pt x="2143023" y="2575804"/>
                    </a:lnTo>
                    <a:lnTo>
                      <a:pt x="2143023" y="2484653"/>
                    </a:lnTo>
                    <a:lnTo>
                      <a:pt x="2308949" y="2484653"/>
                    </a:lnTo>
                    <a:lnTo>
                      <a:pt x="2308949" y="2374056"/>
                    </a:lnTo>
                    <a:lnTo>
                      <a:pt x="2143023" y="2374056"/>
                    </a:lnTo>
                    <a:lnTo>
                      <a:pt x="2115405" y="2374056"/>
                    </a:lnTo>
                    <a:close/>
                    <a:moveTo>
                      <a:pt x="1259577" y="2374056"/>
                    </a:moveTo>
                    <a:cubicBezTo>
                      <a:pt x="1172187" y="2374056"/>
                      <a:pt x="1101344" y="2489530"/>
                      <a:pt x="1101344" y="2631975"/>
                    </a:cubicBezTo>
                    <a:cubicBezTo>
                      <a:pt x="1101344" y="2774420"/>
                      <a:pt x="1172187" y="2889894"/>
                      <a:pt x="1259577" y="2889894"/>
                    </a:cubicBezTo>
                    <a:cubicBezTo>
                      <a:pt x="1346967" y="2889894"/>
                      <a:pt x="1417810" y="2774420"/>
                      <a:pt x="1417810" y="2631975"/>
                    </a:cubicBezTo>
                    <a:cubicBezTo>
                      <a:pt x="1417810" y="2489530"/>
                      <a:pt x="1346967" y="2374056"/>
                      <a:pt x="1259577" y="2374056"/>
                    </a:cubicBezTo>
                    <a:close/>
                    <a:moveTo>
                      <a:pt x="1599876" y="2366688"/>
                    </a:moveTo>
                    <a:lnTo>
                      <a:pt x="1599875" y="2882524"/>
                    </a:lnTo>
                    <a:lnTo>
                      <a:pt x="1710472" y="2882525"/>
                    </a:lnTo>
                    <a:lnTo>
                      <a:pt x="1710472" y="2723975"/>
                    </a:lnTo>
                    <a:cubicBezTo>
                      <a:pt x="1757507" y="2725624"/>
                      <a:pt x="1803701" y="2707003"/>
                      <a:pt x="1837929" y="2672047"/>
                    </a:cubicBezTo>
                    <a:cubicBezTo>
                      <a:pt x="1888884" y="2620006"/>
                      <a:pt x="1903084" y="2542214"/>
                      <a:pt x="1873801" y="2475527"/>
                    </a:cubicBezTo>
                    <a:cubicBezTo>
                      <a:pt x="1845275" y="2410565"/>
                      <a:pt x="1781067" y="2368851"/>
                      <a:pt x="1710472" y="2369624"/>
                    </a:cubicBezTo>
                    <a:lnTo>
                      <a:pt x="1710471" y="2366688"/>
                    </a:lnTo>
                    <a:close/>
                    <a:moveTo>
                      <a:pt x="920754" y="2169815"/>
                    </a:moveTo>
                    <a:lnTo>
                      <a:pt x="3008986" y="2169815"/>
                    </a:lnTo>
                    <a:lnTo>
                      <a:pt x="3008986" y="3105919"/>
                    </a:lnTo>
                    <a:lnTo>
                      <a:pt x="920754" y="3105919"/>
                    </a:lnTo>
                    <a:close/>
                    <a:moveTo>
                      <a:pt x="632722" y="1985007"/>
                    </a:moveTo>
                    <a:lnTo>
                      <a:pt x="632722" y="3321943"/>
                    </a:lnTo>
                    <a:lnTo>
                      <a:pt x="3297018" y="3321943"/>
                    </a:lnTo>
                    <a:lnTo>
                      <a:pt x="3297018" y="1985007"/>
                    </a:lnTo>
                    <a:close/>
                    <a:moveTo>
                      <a:pt x="2657019" y="761679"/>
                    </a:moveTo>
                    <a:lnTo>
                      <a:pt x="2760733" y="1606387"/>
                    </a:lnTo>
                    <a:lnTo>
                      <a:pt x="2761762" y="1614761"/>
                    </a:lnTo>
                    <a:lnTo>
                      <a:pt x="2762330" y="1614691"/>
                    </a:lnTo>
                    <a:cubicBezTo>
                      <a:pt x="2780335" y="1740615"/>
                      <a:pt x="2862522" y="1833408"/>
                      <a:pt x="2948897" y="1824230"/>
                    </a:cubicBezTo>
                    <a:cubicBezTo>
                      <a:pt x="3036464" y="1814924"/>
                      <a:pt x="3095979" y="1704243"/>
                      <a:pt x="3083047" y="1575312"/>
                    </a:cubicBezTo>
                    <a:lnTo>
                      <a:pt x="3083347" y="1575275"/>
                    </a:lnTo>
                    <a:lnTo>
                      <a:pt x="2983448" y="761679"/>
                    </a:lnTo>
                    <a:close/>
                    <a:moveTo>
                      <a:pt x="2205921" y="761679"/>
                    </a:moveTo>
                    <a:lnTo>
                      <a:pt x="2264137" y="1594263"/>
                    </a:lnTo>
                    <a:cubicBezTo>
                      <a:pt x="2264333" y="1597068"/>
                      <a:pt x="2264530" y="1599874"/>
                      <a:pt x="2264726" y="1602679"/>
                    </a:cubicBezTo>
                    <a:lnTo>
                      <a:pt x="2265297" y="1602640"/>
                    </a:lnTo>
                    <a:cubicBezTo>
                      <a:pt x="2276686" y="1729333"/>
                      <a:pt x="2353905" y="1826300"/>
                      <a:pt x="2440641" y="1821655"/>
                    </a:cubicBezTo>
                    <a:cubicBezTo>
                      <a:pt x="2528577" y="1816945"/>
                      <a:pt x="2593802" y="1709530"/>
                      <a:pt x="2587636" y="1580099"/>
                    </a:cubicBezTo>
                    <a:lnTo>
                      <a:pt x="2587937" y="1580078"/>
                    </a:lnTo>
                    <a:lnTo>
                      <a:pt x="2530706" y="761679"/>
                    </a:lnTo>
                    <a:close/>
                    <a:moveTo>
                      <a:pt x="1761700" y="761679"/>
                    </a:moveTo>
                    <a:cubicBezTo>
                      <a:pt x="1761699" y="1032443"/>
                      <a:pt x="1761699" y="1303208"/>
                      <a:pt x="1761698" y="1573972"/>
                    </a:cubicBezTo>
                    <a:lnTo>
                      <a:pt x="1761698" y="1582410"/>
                    </a:lnTo>
                    <a:lnTo>
                      <a:pt x="1762270" y="1582410"/>
                    </a:lnTo>
                    <a:cubicBezTo>
                      <a:pt x="1764795" y="1709590"/>
                      <a:pt x="1835062" y="1811707"/>
                      <a:pt x="1921910" y="1813122"/>
                    </a:cubicBezTo>
                    <a:cubicBezTo>
                      <a:pt x="2009960" y="1814558"/>
                      <a:pt x="2082519" y="1711955"/>
                      <a:pt x="2085398" y="1582410"/>
                    </a:cubicBezTo>
                    <a:lnTo>
                      <a:pt x="2085698" y="1582410"/>
                    </a:lnTo>
                    <a:cubicBezTo>
                      <a:pt x="2085698" y="1308834"/>
                      <a:pt x="2085698" y="1035256"/>
                      <a:pt x="2085696" y="761679"/>
                    </a:cubicBezTo>
                    <a:close/>
                    <a:moveTo>
                      <a:pt x="3411320" y="761678"/>
                    </a:moveTo>
                    <a:lnTo>
                      <a:pt x="3078803" y="761679"/>
                    </a:lnTo>
                    <a:lnTo>
                      <a:pt x="3277545" y="1622538"/>
                    </a:lnTo>
                    <a:lnTo>
                      <a:pt x="3279443" y="1630759"/>
                    </a:lnTo>
                    <a:lnTo>
                      <a:pt x="3280000" y="1630631"/>
                    </a:lnTo>
                    <a:cubicBezTo>
                      <a:pt x="3311069" y="1753983"/>
                      <a:pt x="3402507" y="1837676"/>
                      <a:pt x="3487448" y="1819520"/>
                    </a:cubicBezTo>
                    <a:cubicBezTo>
                      <a:pt x="3573564" y="1801112"/>
                      <a:pt x="3621183" y="1684815"/>
                      <a:pt x="3594846" y="1557943"/>
                    </a:cubicBezTo>
                    <a:lnTo>
                      <a:pt x="3595140" y="1557876"/>
                    </a:lnTo>
                    <a:close/>
                    <a:moveTo>
                      <a:pt x="1633002" y="761678"/>
                    </a:moveTo>
                    <a:lnTo>
                      <a:pt x="1308563" y="761679"/>
                    </a:lnTo>
                    <a:lnTo>
                      <a:pt x="1266057" y="1572672"/>
                    </a:lnTo>
                    <a:lnTo>
                      <a:pt x="1265616" y="1581099"/>
                    </a:lnTo>
                    <a:lnTo>
                      <a:pt x="1266187" y="1581128"/>
                    </a:lnTo>
                    <a:cubicBezTo>
                      <a:pt x="1262052" y="1708267"/>
                      <a:pt x="1326878" y="1813921"/>
                      <a:pt x="1413534" y="1819881"/>
                    </a:cubicBezTo>
                    <a:cubicBezTo>
                      <a:pt x="1501387" y="1825922"/>
                      <a:pt x="1579217" y="1727257"/>
                      <a:pt x="1588872" y="1598040"/>
                    </a:cubicBezTo>
                    <a:lnTo>
                      <a:pt x="1589172" y="1598055"/>
                    </a:lnTo>
                    <a:close/>
                    <a:moveTo>
                      <a:pt x="863949" y="761678"/>
                    </a:moveTo>
                    <a:lnTo>
                      <a:pt x="765078" y="1566901"/>
                    </a:lnTo>
                    <a:lnTo>
                      <a:pt x="764050" y="1575275"/>
                    </a:lnTo>
                    <a:lnTo>
                      <a:pt x="764617" y="1575345"/>
                    </a:lnTo>
                    <a:cubicBezTo>
                      <a:pt x="751624" y="1701884"/>
                      <a:pt x="808922" y="1811803"/>
                      <a:pt x="894951" y="1823794"/>
                    </a:cubicBezTo>
                    <a:cubicBezTo>
                      <a:pt x="982168" y="1835949"/>
                      <a:pt x="1066691" y="1742953"/>
                      <a:pt x="1085336" y="1614724"/>
                    </a:cubicBezTo>
                    <a:lnTo>
                      <a:pt x="1085635" y="1614761"/>
                    </a:lnTo>
                    <a:lnTo>
                      <a:pt x="1190378" y="761679"/>
                    </a:lnTo>
                    <a:close/>
                    <a:moveTo>
                      <a:pt x="295535" y="441623"/>
                    </a:moveTo>
                    <a:lnTo>
                      <a:pt x="3583899" y="441623"/>
                    </a:lnTo>
                    <a:cubicBezTo>
                      <a:pt x="3610412" y="441623"/>
                      <a:pt x="3631905" y="463116"/>
                      <a:pt x="3631905" y="489629"/>
                    </a:cubicBezTo>
                    <a:lnTo>
                      <a:pt x="3631905" y="655863"/>
                    </a:lnTo>
                    <a:lnTo>
                      <a:pt x="3884522" y="1666330"/>
                    </a:lnTo>
                    <a:cubicBezTo>
                      <a:pt x="3909974" y="1748325"/>
                      <a:pt x="3809191" y="1900953"/>
                      <a:pt x="3631905" y="1666330"/>
                    </a:cubicBezTo>
                    <a:lnTo>
                      <a:pt x="3631905" y="3970014"/>
                    </a:lnTo>
                    <a:lnTo>
                      <a:pt x="247529" y="3970014"/>
                    </a:lnTo>
                    <a:lnTo>
                      <a:pt x="247529" y="1768425"/>
                    </a:lnTo>
                    <a:cubicBezTo>
                      <a:pt x="263724" y="1795996"/>
                      <a:pt x="288366" y="1813812"/>
                      <a:pt x="317369" y="1820473"/>
                    </a:cubicBezTo>
                    <a:cubicBezTo>
                      <a:pt x="403196" y="1840184"/>
                      <a:pt x="495502" y="1754908"/>
                      <a:pt x="525251" y="1628793"/>
                    </a:cubicBezTo>
                    <a:lnTo>
                      <a:pt x="525545" y="1628855"/>
                    </a:lnTo>
                    <a:lnTo>
                      <a:pt x="709866" y="761679"/>
                    </a:lnTo>
                    <a:lnTo>
                      <a:pt x="378634" y="761679"/>
                    </a:lnTo>
                    <a:lnTo>
                      <a:pt x="210380" y="1553239"/>
                    </a:lnTo>
                    <a:lnTo>
                      <a:pt x="208625" y="1561492"/>
                    </a:lnTo>
                    <a:lnTo>
                      <a:pt x="209185" y="1561611"/>
                    </a:lnTo>
                    <a:cubicBezTo>
                      <a:pt x="202164" y="1598200"/>
                      <a:pt x="201274" y="1633895"/>
                      <a:pt x="207433" y="1666330"/>
                    </a:cubicBezTo>
                    <a:cubicBezTo>
                      <a:pt x="113985" y="1883037"/>
                      <a:pt x="-32319" y="1816968"/>
                      <a:pt x="6372" y="1666330"/>
                    </a:cubicBezTo>
                    <a:lnTo>
                      <a:pt x="249769" y="692744"/>
                    </a:lnTo>
                    <a:cubicBezTo>
                      <a:pt x="247993" y="689334"/>
                      <a:pt x="247529" y="685546"/>
                      <a:pt x="247529" y="681649"/>
                    </a:cubicBezTo>
                    <a:lnTo>
                      <a:pt x="247529" y="489629"/>
                    </a:lnTo>
                    <a:cubicBezTo>
                      <a:pt x="247529" y="463116"/>
                      <a:pt x="269022" y="441623"/>
                      <a:pt x="295535" y="441623"/>
                    </a:cubicBezTo>
                    <a:close/>
                    <a:moveTo>
                      <a:pt x="307785" y="0"/>
                    </a:moveTo>
                    <a:lnTo>
                      <a:pt x="3571649" y="0"/>
                    </a:lnTo>
                    <a:cubicBezTo>
                      <a:pt x="3604927" y="0"/>
                      <a:pt x="3631905" y="26978"/>
                      <a:pt x="3631905" y="60256"/>
                    </a:cubicBezTo>
                    <a:lnTo>
                      <a:pt x="3631905" y="301273"/>
                    </a:lnTo>
                    <a:cubicBezTo>
                      <a:pt x="3631905" y="334551"/>
                      <a:pt x="3604927" y="361529"/>
                      <a:pt x="3571649" y="361529"/>
                    </a:cubicBezTo>
                    <a:lnTo>
                      <a:pt x="307785" y="361529"/>
                    </a:lnTo>
                    <a:cubicBezTo>
                      <a:pt x="274507" y="361529"/>
                      <a:pt x="247529" y="334551"/>
                      <a:pt x="247529" y="301273"/>
                    </a:cubicBezTo>
                    <a:lnTo>
                      <a:pt x="247529" y="60256"/>
                    </a:lnTo>
                    <a:cubicBezTo>
                      <a:pt x="247529" y="26978"/>
                      <a:pt x="274507" y="0"/>
                      <a:pt x="307785" y="0"/>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22" name="Isosceles Triangle 3">
                <a:extLst>
                  <a:ext uri="{FF2B5EF4-FFF2-40B4-BE49-F238E27FC236}">
                    <a16:creationId xmlns:a16="http://schemas.microsoft.com/office/drawing/2014/main" id="{5E0E3344-AC04-43BC-B00A-8E2C71413683}"/>
                  </a:ext>
                </a:extLst>
              </p:cNvPr>
              <p:cNvSpPr>
                <a:spLocks noChangeAspect="1"/>
              </p:cNvSpPr>
              <p:nvPr/>
            </p:nvSpPr>
            <p:spPr>
              <a:xfrm rot="2229245">
                <a:off x="2630628" y="1965414"/>
                <a:ext cx="359661" cy="360000"/>
              </a:xfrm>
              <a:custGeom>
                <a:avLst/>
                <a:gdLst/>
                <a:ahLst/>
                <a:cxnLst/>
                <a:rect l="l" t="t" r="r" b="b"/>
                <a:pathLst>
                  <a:path w="3935086" h="3938802">
                    <a:moveTo>
                      <a:pt x="1861742" y="3314001"/>
                    </a:moveTo>
                    <a:cubicBezTo>
                      <a:pt x="1921395" y="3314001"/>
                      <a:pt x="1969754" y="3362360"/>
                      <a:pt x="1969754" y="3422013"/>
                    </a:cubicBezTo>
                    <a:cubicBezTo>
                      <a:pt x="1969754" y="3481666"/>
                      <a:pt x="1921395" y="3530025"/>
                      <a:pt x="1861742" y="3530025"/>
                    </a:cubicBezTo>
                    <a:cubicBezTo>
                      <a:pt x="1802089" y="3530025"/>
                      <a:pt x="1753730" y="3481666"/>
                      <a:pt x="1753730" y="3422013"/>
                    </a:cubicBezTo>
                    <a:cubicBezTo>
                      <a:pt x="1753730" y="3362360"/>
                      <a:pt x="1802089" y="3314001"/>
                      <a:pt x="1861742" y="3314001"/>
                    </a:cubicBezTo>
                    <a:close/>
                    <a:moveTo>
                      <a:pt x="2097646" y="2118753"/>
                    </a:moveTo>
                    <a:lnTo>
                      <a:pt x="2097646" y="2478753"/>
                    </a:lnTo>
                    <a:lnTo>
                      <a:pt x="2457646" y="2478753"/>
                    </a:lnTo>
                    <a:lnTo>
                      <a:pt x="2457646" y="2118753"/>
                    </a:lnTo>
                    <a:close/>
                    <a:moveTo>
                      <a:pt x="1476536" y="2118753"/>
                    </a:moveTo>
                    <a:lnTo>
                      <a:pt x="1476536" y="2478753"/>
                    </a:lnTo>
                    <a:lnTo>
                      <a:pt x="1836536" y="2478753"/>
                    </a:lnTo>
                    <a:lnTo>
                      <a:pt x="1836536" y="2118753"/>
                    </a:lnTo>
                    <a:close/>
                    <a:moveTo>
                      <a:pt x="2097646" y="1539638"/>
                    </a:moveTo>
                    <a:lnTo>
                      <a:pt x="2097646" y="1899638"/>
                    </a:lnTo>
                    <a:lnTo>
                      <a:pt x="2457646" y="1899638"/>
                    </a:lnTo>
                    <a:lnTo>
                      <a:pt x="2457646" y="1539638"/>
                    </a:lnTo>
                    <a:close/>
                    <a:moveTo>
                      <a:pt x="1476536" y="1539638"/>
                    </a:moveTo>
                    <a:lnTo>
                      <a:pt x="1476536" y="1899638"/>
                    </a:lnTo>
                    <a:lnTo>
                      <a:pt x="1836536" y="1899638"/>
                    </a:lnTo>
                    <a:lnTo>
                      <a:pt x="1836536" y="1539638"/>
                    </a:lnTo>
                    <a:close/>
                    <a:moveTo>
                      <a:pt x="1989788" y="770570"/>
                    </a:moveTo>
                    <a:lnTo>
                      <a:pt x="3429788" y="1850570"/>
                    </a:lnTo>
                    <a:lnTo>
                      <a:pt x="3430108" y="1850570"/>
                    </a:lnTo>
                    <a:lnTo>
                      <a:pt x="3430108" y="3938802"/>
                    </a:lnTo>
                    <a:lnTo>
                      <a:pt x="2265771" y="3938802"/>
                    </a:lnTo>
                    <a:lnTo>
                      <a:pt x="2265771" y="2786674"/>
                    </a:lnTo>
                    <a:lnTo>
                      <a:pt x="1669844" y="2786674"/>
                    </a:lnTo>
                    <a:lnTo>
                      <a:pt x="1669844" y="3938802"/>
                    </a:lnTo>
                    <a:lnTo>
                      <a:pt x="549788" y="3938802"/>
                    </a:lnTo>
                    <a:lnTo>
                      <a:pt x="549788" y="1850570"/>
                    </a:lnTo>
                    <a:close/>
                    <a:moveTo>
                      <a:pt x="1969233" y="1003"/>
                    </a:moveTo>
                    <a:cubicBezTo>
                      <a:pt x="1995162" y="-2644"/>
                      <a:pt x="2022483" y="3601"/>
                      <a:pt x="2045048" y="20601"/>
                    </a:cubicBezTo>
                    <a:lnTo>
                      <a:pt x="3894333" y="1413834"/>
                    </a:lnTo>
                    <a:cubicBezTo>
                      <a:pt x="3939464" y="1447835"/>
                      <a:pt x="3948486" y="1511986"/>
                      <a:pt x="3914485" y="1557117"/>
                    </a:cubicBezTo>
                    <a:lnTo>
                      <a:pt x="3756006" y="1767472"/>
                    </a:lnTo>
                    <a:cubicBezTo>
                      <a:pt x="3722004" y="1812603"/>
                      <a:pt x="3657854" y="1821626"/>
                      <a:pt x="3612722" y="1787625"/>
                    </a:cubicBezTo>
                    <a:lnTo>
                      <a:pt x="1967544" y="548164"/>
                    </a:lnTo>
                    <a:lnTo>
                      <a:pt x="322364" y="1787626"/>
                    </a:lnTo>
                    <a:cubicBezTo>
                      <a:pt x="277233" y="1821627"/>
                      <a:pt x="213082" y="1812604"/>
                      <a:pt x="179080" y="1767473"/>
                    </a:cubicBezTo>
                    <a:lnTo>
                      <a:pt x="20601" y="1557118"/>
                    </a:lnTo>
                    <a:cubicBezTo>
                      <a:pt x="-13400" y="1511987"/>
                      <a:pt x="-4378" y="1447836"/>
                      <a:pt x="40754" y="1413835"/>
                    </a:cubicBezTo>
                    <a:lnTo>
                      <a:pt x="1890038" y="20602"/>
                    </a:lnTo>
                    <a:cubicBezTo>
                      <a:pt x="1912604" y="3602"/>
                      <a:pt x="1939924" y="-2643"/>
                      <a:pt x="1965854" y="1004"/>
                    </a:cubicBezTo>
                    <a:lnTo>
                      <a:pt x="1967542" y="1586"/>
                    </a:lnTo>
                    <a:cubicBezTo>
                      <a:pt x="1968071" y="1171"/>
                      <a:pt x="1968652" y="1085"/>
                      <a:pt x="1969233" y="1003"/>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grpSp>
        <p:grpSp>
          <p:nvGrpSpPr>
            <p:cNvPr id="11" name="Group 10">
              <a:extLst>
                <a:ext uri="{FF2B5EF4-FFF2-40B4-BE49-F238E27FC236}">
                  <a16:creationId xmlns:a16="http://schemas.microsoft.com/office/drawing/2014/main" id="{CA397016-433A-4DEE-B44C-7A2DBD5CF558}"/>
                </a:ext>
              </a:extLst>
            </p:cNvPr>
            <p:cNvGrpSpPr/>
            <p:nvPr/>
          </p:nvGrpSpPr>
          <p:grpSpPr>
            <a:xfrm rot="15054074">
              <a:off x="-267551" y="3562253"/>
              <a:ext cx="2125623" cy="852218"/>
              <a:chOff x="926950" y="1617134"/>
              <a:chExt cx="2125623" cy="852218"/>
            </a:xfrm>
          </p:grpSpPr>
          <p:sp>
            <p:nvSpPr>
              <p:cNvPr id="13" name="Rectangle 14">
                <a:extLst>
                  <a:ext uri="{FF2B5EF4-FFF2-40B4-BE49-F238E27FC236}">
                    <a16:creationId xmlns:a16="http://schemas.microsoft.com/office/drawing/2014/main" id="{0C3372B0-64AA-4EBC-9DCA-0F9F537EC11B}"/>
                  </a:ext>
                </a:extLst>
              </p:cNvPr>
              <p:cNvSpPr/>
              <p:nvPr/>
            </p:nvSpPr>
            <p:spPr>
              <a:xfrm rot="19949266">
                <a:off x="1199615" y="1717912"/>
                <a:ext cx="531261" cy="531261"/>
              </a:xfrm>
              <a:custGeom>
                <a:avLst/>
                <a:gdLst/>
                <a:ahLst/>
                <a:cxnLst/>
                <a:rect l="l" t="t" r="r" b="b"/>
                <a:pathLst>
                  <a:path w="3942192" h="3931865">
                    <a:moveTo>
                      <a:pt x="2826148" y="3448804"/>
                    </a:moveTo>
                    <a:lnTo>
                      <a:pt x="2826148" y="3556804"/>
                    </a:lnTo>
                    <a:lnTo>
                      <a:pt x="3042148" y="3556804"/>
                    </a:lnTo>
                    <a:lnTo>
                      <a:pt x="3042148" y="3448804"/>
                    </a:lnTo>
                    <a:close/>
                    <a:moveTo>
                      <a:pt x="890988" y="3448804"/>
                    </a:moveTo>
                    <a:lnTo>
                      <a:pt x="890988" y="3556804"/>
                    </a:lnTo>
                    <a:lnTo>
                      <a:pt x="1106988" y="3556804"/>
                    </a:lnTo>
                    <a:lnTo>
                      <a:pt x="1106988" y="3448804"/>
                    </a:lnTo>
                    <a:close/>
                    <a:moveTo>
                      <a:pt x="3528192" y="3439467"/>
                    </a:moveTo>
                    <a:lnTo>
                      <a:pt x="3528192" y="3547467"/>
                    </a:lnTo>
                    <a:lnTo>
                      <a:pt x="3744192" y="3547467"/>
                    </a:lnTo>
                    <a:lnTo>
                      <a:pt x="3744192" y="3439467"/>
                    </a:lnTo>
                    <a:close/>
                    <a:moveTo>
                      <a:pt x="198000" y="3439467"/>
                    </a:moveTo>
                    <a:lnTo>
                      <a:pt x="198000" y="3547467"/>
                    </a:lnTo>
                    <a:lnTo>
                      <a:pt x="414000" y="3547467"/>
                    </a:lnTo>
                    <a:lnTo>
                      <a:pt x="414000" y="3439467"/>
                    </a:lnTo>
                    <a:close/>
                    <a:moveTo>
                      <a:pt x="2826148" y="3206154"/>
                    </a:moveTo>
                    <a:lnTo>
                      <a:pt x="2826148" y="3314154"/>
                    </a:lnTo>
                    <a:lnTo>
                      <a:pt x="3042148" y="3314154"/>
                    </a:lnTo>
                    <a:lnTo>
                      <a:pt x="3042148" y="3206154"/>
                    </a:lnTo>
                    <a:close/>
                    <a:moveTo>
                      <a:pt x="890988" y="3206154"/>
                    </a:moveTo>
                    <a:lnTo>
                      <a:pt x="890988" y="3314154"/>
                    </a:lnTo>
                    <a:lnTo>
                      <a:pt x="1106988" y="3314154"/>
                    </a:lnTo>
                    <a:lnTo>
                      <a:pt x="1106988" y="3206154"/>
                    </a:lnTo>
                    <a:close/>
                    <a:moveTo>
                      <a:pt x="3528192" y="3196817"/>
                    </a:moveTo>
                    <a:lnTo>
                      <a:pt x="3528192" y="3304817"/>
                    </a:lnTo>
                    <a:lnTo>
                      <a:pt x="3744192" y="3304817"/>
                    </a:lnTo>
                    <a:lnTo>
                      <a:pt x="3744192" y="3196817"/>
                    </a:lnTo>
                    <a:close/>
                    <a:moveTo>
                      <a:pt x="198000" y="3196817"/>
                    </a:moveTo>
                    <a:lnTo>
                      <a:pt x="198000" y="3304817"/>
                    </a:lnTo>
                    <a:lnTo>
                      <a:pt x="414000" y="3304817"/>
                    </a:lnTo>
                    <a:lnTo>
                      <a:pt x="414000" y="3196817"/>
                    </a:lnTo>
                    <a:close/>
                    <a:moveTo>
                      <a:pt x="2070064" y="3046635"/>
                    </a:moveTo>
                    <a:lnTo>
                      <a:pt x="2070064" y="3154635"/>
                    </a:lnTo>
                    <a:lnTo>
                      <a:pt x="2286064" y="3154635"/>
                    </a:lnTo>
                    <a:lnTo>
                      <a:pt x="2286064" y="3046635"/>
                    </a:lnTo>
                    <a:close/>
                    <a:moveTo>
                      <a:pt x="1638016" y="3037298"/>
                    </a:moveTo>
                    <a:lnTo>
                      <a:pt x="1638016" y="3145298"/>
                    </a:lnTo>
                    <a:lnTo>
                      <a:pt x="1854016" y="3145298"/>
                    </a:lnTo>
                    <a:lnTo>
                      <a:pt x="1854016" y="3037298"/>
                    </a:lnTo>
                    <a:close/>
                    <a:moveTo>
                      <a:pt x="2826148" y="2963504"/>
                    </a:moveTo>
                    <a:lnTo>
                      <a:pt x="2826148" y="3071504"/>
                    </a:lnTo>
                    <a:lnTo>
                      <a:pt x="3042148" y="3071504"/>
                    </a:lnTo>
                    <a:lnTo>
                      <a:pt x="3042148" y="2963504"/>
                    </a:lnTo>
                    <a:close/>
                    <a:moveTo>
                      <a:pt x="890988" y="2963504"/>
                    </a:moveTo>
                    <a:lnTo>
                      <a:pt x="890988" y="3071504"/>
                    </a:lnTo>
                    <a:lnTo>
                      <a:pt x="1106988" y="3071504"/>
                    </a:lnTo>
                    <a:lnTo>
                      <a:pt x="1106988" y="2963504"/>
                    </a:lnTo>
                    <a:close/>
                    <a:moveTo>
                      <a:pt x="3528192" y="2954167"/>
                    </a:moveTo>
                    <a:lnTo>
                      <a:pt x="3528192" y="3062167"/>
                    </a:lnTo>
                    <a:lnTo>
                      <a:pt x="3744192" y="3062167"/>
                    </a:lnTo>
                    <a:lnTo>
                      <a:pt x="3744192" y="2954167"/>
                    </a:lnTo>
                    <a:close/>
                    <a:moveTo>
                      <a:pt x="198000" y="2954167"/>
                    </a:moveTo>
                    <a:lnTo>
                      <a:pt x="198000" y="3062167"/>
                    </a:lnTo>
                    <a:lnTo>
                      <a:pt x="414000" y="3062167"/>
                    </a:lnTo>
                    <a:lnTo>
                      <a:pt x="414000" y="2954167"/>
                    </a:lnTo>
                    <a:close/>
                    <a:moveTo>
                      <a:pt x="2070064" y="2803981"/>
                    </a:moveTo>
                    <a:lnTo>
                      <a:pt x="2070064" y="2911981"/>
                    </a:lnTo>
                    <a:lnTo>
                      <a:pt x="2286064" y="2911981"/>
                    </a:lnTo>
                    <a:lnTo>
                      <a:pt x="2286064" y="2803981"/>
                    </a:lnTo>
                    <a:close/>
                    <a:moveTo>
                      <a:pt x="1638016" y="2794644"/>
                    </a:moveTo>
                    <a:lnTo>
                      <a:pt x="1638016" y="2902644"/>
                    </a:lnTo>
                    <a:lnTo>
                      <a:pt x="1854016" y="2902644"/>
                    </a:lnTo>
                    <a:lnTo>
                      <a:pt x="1854016" y="2794644"/>
                    </a:lnTo>
                    <a:close/>
                    <a:moveTo>
                      <a:pt x="2826148" y="2720854"/>
                    </a:moveTo>
                    <a:lnTo>
                      <a:pt x="2826148" y="2828854"/>
                    </a:lnTo>
                    <a:lnTo>
                      <a:pt x="3042148" y="2828854"/>
                    </a:lnTo>
                    <a:lnTo>
                      <a:pt x="3042148" y="2720854"/>
                    </a:lnTo>
                    <a:close/>
                    <a:moveTo>
                      <a:pt x="890988" y="2720854"/>
                    </a:moveTo>
                    <a:lnTo>
                      <a:pt x="890988" y="2828854"/>
                    </a:lnTo>
                    <a:lnTo>
                      <a:pt x="1106988" y="2828854"/>
                    </a:lnTo>
                    <a:lnTo>
                      <a:pt x="1106988" y="2720854"/>
                    </a:lnTo>
                    <a:close/>
                    <a:moveTo>
                      <a:pt x="3528192" y="2711517"/>
                    </a:moveTo>
                    <a:lnTo>
                      <a:pt x="3528192" y="2819517"/>
                    </a:lnTo>
                    <a:lnTo>
                      <a:pt x="3744192" y="2819517"/>
                    </a:lnTo>
                    <a:lnTo>
                      <a:pt x="3744192" y="2711517"/>
                    </a:lnTo>
                    <a:close/>
                    <a:moveTo>
                      <a:pt x="198000" y="2711517"/>
                    </a:moveTo>
                    <a:lnTo>
                      <a:pt x="198000" y="2819517"/>
                    </a:lnTo>
                    <a:lnTo>
                      <a:pt x="414000" y="2819517"/>
                    </a:lnTo>
                    <a:lnTo>
                      <a:pt x="414000" y="2711517"/>
                    </a:lnTo>
                    <a:close/>
                    <a:moveTo>
                      <a:pt x="2070064" y="2561331"/>
                    </a:moveTo>
                    <a:lnTo>
                      <a:pt x="2070064" y="2669331"/>
                    </a:lnTo>
                    <a:lnTo>
                      <a:pt x="2286064" y="2669331"/>
                    </a:lnTo>
                    <a:lnTo>
                      <a:pt x="2286064" y="2561331"/>
                    </a:lnTo>
                    <a:close/>
                    <a:moveTo>
                      <a:pt x="1638016" y="2551994"/>
                    </a:moveTo>
                    <a:lnTo>
                      <a:pt x="1638016" y="2659994"/>
                    </a:lnTo>
                    <a:lnTo>
                      <a:pt x="1854016" y="2659994"/>
                    </a:lnTo>
                    <a:lnTo>
                      <a:pt x="1854016" y="2551994"/>
                    </a:lnTo>
                    <a:close/>
                    <a:moveTo>
                      <a:pt x="2826148" y="2478204"/>
                    </a:moveTo>
                    <a:lnTo>
                      <a:pt x="2826148" y="2586204"/>
                    </a:lnTo>
                    <a:lnTo>
                      <a:pt x="3042148" y="2586204"/>
                    </a:lnTo>
                    <a:lnTo>
                      <a:pt x="3042148" y="2478204"/>
                    </a:lnTo>
                    <a:close/>
                    <a:moveTo>
                      <a:pt x="890988" y="2478204"/>
                    </a:moveTo>
                    <a:lnTo>
                      <a:pt x="890988" y="2586204"/>
                    </a:lnTo>
                    <a:lnTo>
                      <a:pt x="1106988" y="2586204"/>
                    </a:lnTo>
                    <a:lnTo>
                      <a:pt x="1106988" y="2478204"/>
                    </a:lnTo>
                    <a:close/>
                    <a:moveTo>
                      <a:pt x="3528192" y="2468867"/>
                    </a:moveTo>
                    <a:lnTo>
                      <a:pt x="3528192" y="2576867"/>
                    </a:lnTo>
                    <a:lnTo>
                      <a:pt x="3744192" y="2576867"/>
                    </a:lnTo>
                    <a:lnTo>
                      <a:pt x="3744192" y="2468867"/>
                    </a:lnTo>
                    <a:close/>
                    <a:moveTo>
                      <a:pt x="198000" y="2468867"/>
                    </a:moveTo>
                    <a:lnTo>
                      <a:pt x="198000" y="2576867"/>
                    </a:lnTo>
                    <a:lnTo>
                      <a:pt x="414000" y="2576867"/>
                    </a:lnTo>
                    <a:lnTo>
                      <a:pt x="414000" y="2468867"/>
                    </a:lnTo>
                    <a:close/>
                    <a:moveTo>
                      <a:pt x="2070064" y="2318681"/>
                    </a:moveTo>
                    <a:lnTo>
                      <a:pt x="2070064" y="2426681"/>
                    </a:lnTo>
                    <a:lnTo>
                      <a:pt x="2286064" y="2426681"/>
                    </a:lnTo>
                    <a:lnTo>
                      <a:pt x="2286064" y="2318681"/>
                    </a:lnTo>
                    <a:close/>
                    <a:moveTo>
                      <a:pt x="1638016" y="2309344"/>
                    </a:moveTo>
                    <a:lnTo>
                      <a:pt x="1638016" y="2417344"/>
                    </a:lnTo>
                    <a:lnTo>
                      <a:pt x="1854016" y="2417344"/>
                    </a:lnTo>
                    <a:lnTo>
                      <a:pt x="1854016" y="2309344"/>
                    </a:lnTo>
                    <a:close/>
                    <a:moveTo>
                      <a:pt x="2826148" y="2235554"/>
                    </a:moveTo>
                    <a:lnTo>
                      <a:pt x="2826148" y="2343554"/>
                    </a:lnTo>
                    <a:lnTo>
                      <a:pt x="3042148" y="2343554"/>
                    </a:lnTo>
                    <a:lnTo>
                      <a:pt x="3042148" y="2235554"/>
                    </a:lnTo>
                    <a:close/>
                    <a:moveTo>
                      <a:pt x="890988" y="2235554"/>
                    </a:moveTo>
                    <a:lnTo>
                      <a:pt x="890988" y="2343554"/>
                    </a:lnTo>
                    <a:lnTo>
                      <a:pt x="1106988" y="2343554"/>
                    </a:lnTo>
                    <a:lnTo>
                      <a:pt x="1106988" y="2235554"/>
                    </a:lnTo>
                    <a:close/>
                    <a:moveTo>
                      <a:pt x="3528192" y="2226217"/>
                    </a:moveTo>
                    <a:lnTo>
                      <a:pt x="3528192" y="2334217"/>
                    </a:lnTo>
                    <a:lnTo>
                      <a:pt x="3744192" y="2334217"/>
                    </a:lnTo>
                    <a:lnTo>
                      <a:pt x="3744192" y="2226217"/>
                    </a:lnTo>
                    <a:close/>
                    <a:moveTo>
                      <a:pt x="198000" y="2226217"/>
                    </a:moveTo>
                    <a:lnTo>
                      <a:pt x="198000" y="2334217"/>
                    </a:lnTo>
                    <a:lnTo>
                      <a:pt x="414000" y="2334217"/>
                    </a:lnTo>
                    <a:lnTo>
                      <a:pt x="414000" y="2226217"/>
                    </a:lnTo>
                    <a:close/>
                    <a:moveTo>
                      <a:pt x="2070064" y="2076031"/>
                    </a:moveTo>
                    <a:lnTo>
                      <a:pt x="2070064" y="2184031"/>
                    </a:lnTo>
                    <a:lnTo>
                      <a:pt x="2286064" y="2184031"/>
                    </a:lnTo>
                    <a:lnTo>
                      <a:pt x="2286064" y="2076031"/>
                    </a:lnTo>
                    <a:close/>
                    <a:moveTo>
                      <a:pt x="1638016" y="2066694"/>
                    </a:moveTo>
                    <a:lnTo>
                      <a:pt x="1638016" y="2174694"/>
                    </a:lnTo>
                    <a:lnTo>
                      <a:pt x="1854016" y="2174694"/>
                    </a:lnTo>
                    <a:lnTo>
                      <a:pt x="1854016" y="2066694"/>
                    </a:lnTo>
                    <a:close/>
                    <a:moveTo>
                      <a:pt x="2826148" y="1992904"/>
                    </a:moveTo>
                    <a:lnTo>
                      <a:pt x="2826148" y="2100904"/>
                    </a:lnTo>
                    <a:lnTo>
                      <a:pt x="3042148" y="2100904"/>
                    </a:lnTo>
                    <a:lnTo>
                      <a:pt x="3042148" y="1992904"/>
                    </a:lnTo>
                    <a:close/>
                    <a:moveTo>
                      <a:pt x="890988" y="1992904"/>
                    </a:moveTo>
                    <a:lnTo>
                      <a:pt x="890988" y="2100904"/>
                    </a:lnTo>
                    <a:lnTo>
                      <a:pt x="1106988" y="2100904"/>
                    </a:lnTo>
                    <a:lnTo>
                      <a:pt x="1106988" y="1992904"/>
                    </a:lnTo>
                    <a:close/>
                    <a:moveTo>
                      <a:pt x="3528192" y="1983567"/>
                    </a:moveTo>
                    <a:lnTo>
                      <a:pt x="3528192" y="2091567"/>
                    </a:lnTo>
                    <a:lnTo>
                      <a:pt x="3744192" y="2091567"/>
                    </a:lnTo>
                    <a:lnTo>
                      <a:pt x="3744192" y="1983567"/>
                    </a:lnTo>
                    <a:close/>
                    <a:moveTo>
                      <a:pt x="198000" y="1983567"/>
                    </a:moveTo>
                    <a:lnTo>
                      <a:pt x="198000" y="2091567"/>
                    </a:lnTo>
                    <a:lnTo>
                      <a:pt x="414000" y="2091567"/>
                    </a:lnTo>
                    <a:lnTo>
                      <a:pt x="414000" y="1983567"/>
                    </a:lnTo>
                    <a:close/>
                    <a:moveTo>
                      <a:pt x="2070064" y="1833381"/>
                    </a:moveTo>
                    <a:lnTo>
                      <a:pt x="2070064" y="1941381"/>
                    </a:lnTo>
                    <a:lnTo>
                      <a:pt x="2286064" y="1941381"/>
                    </a:lnTo>
                    <a:lnTo>
                      <a:pt x="2286064" y="1833381"/>
                    </a:lnTo>
                    <a:close/>
                    <a:moveTo>
                      <a:pt x="1638016" y="1824044"/>
                    </a:moveTo>
                    <a:lnTo>
                      <a:pt x="1638016" y="1932044"/>
                    </a:lnTo>
                    <a:lnTo>
                      <a:pt x="1854016" y="1932044"/>
                    </a:lnTo>
                    <a:lnTo>
                      <a:pt x="1854016" y="1824044"/>
                    </a:lnTo>
                    <a:close/>
                    <a:moveTo>
                      <a:pt x="2826148" y="1750254"/>
                    </a:moveTo>
                    <a:lnTo>
                      <a:pt x="2826148" y="1858254"/>
                    </a:lnTo>
                    <a:lnTo>
                      <a:pt x="3042148" y="1858254"/>
                    </a:lnTo>
                    <a:lnTo>
                      <a:pt x="3042148" y="1750254"/>
                    </a:lnTo>
                    <a:close/>
                    <a:moveTo>
                      <a:pt x="890988" y="1750254"/>
                    </a:moveTo>
                    <a:lnTo>
                      <a:pt x="890988" y="1858254"/>
                    </a:lnTo>
                    <a:lnTo>
                      <a:pt x="1106988" y="1858254"/>
                    </a:lnTo>
                    <a:lnTo>
                      <a:pt x="1106988" y="1750254"/>
                    </a:lnTo>
                    <a:close/>
                    <a:moveTo>
                      <a:pt x="3528192" y="1740917"/>
                    </a:moveTo>
                    <a:lnTo>
                      <a:pt x="3528192" y="1848917"/>
                    </a:lnTo>
                    <a:lnTo>
                      <a:pt x="3744192" y="1848917"/>
                    </a:lnTo>
                    <a:lnTo>
                      <a:pt x="3744192" y="1740917"/>
                    </a:lnTo>
                    <a:close/>
                    <a:moveTo>
                      <a:pt x="198000" y="1740917"/>
                    </a:moveTo>
                    <a:lnTo>
                      <a:pt x="198000" y="1848917"/>
                    </a:lnTo>
                    <a:lnTo>
                      <a:pt x="414000" y="1848917"/>
                    </a:lnTo>
                    <a:lnTo>
                      <a:pt x="414000" y="1740917"/>
                    </a:lnTo>
                    <a:close/>
                    <a:moveTo>
                      <a:pt x="2070064" y="1590731"/>
                    </a:moveTo>
                    <a:lnTo>
                      <a:pt x="2070064" y="1698731"/>
                    </a:lnTo>
                    <a:lnTo>
                      <a:pt x="2286064" y="1698731"/>
                    </a:lnTo>
                    <a:lnTo>
                      <a:pt x="2286064" y="1590731"/>
                    </a:lnTo>
                    <a:close/>
                    <a:moveTo>
                      <a:pt x="1638016" y="1581394"/>
                    </a:moveTo>
                    <a:lnTo>
                      <a:pt x="1638016" y="1689394"/>
                    </a:lnTo>
                    <a:lnTo>
                      <a:pt x="1854016" y="1689394"/>
                    </a:lnTo>
                    <a:lnTo>
                      <a:pt x="1854016" y="1581394"/>
                    </a:lnTo>
                    <a:close/>
                    <a:moveTo>
                      <a:pt x="3330192" y="1507604"/>
                    </a:moveTo>
                    <a:lnTo>
                      <a:pt x="3942192" y="1507604"/>
                    </a:lnTo>
                    <a:lnTo>
                      <a:pt x="3942192" y="3931865"/>
                    </a:lnTo>
                    <a:lnTo>
                      <a:pt x="3330192" y="3931865"/>
                    </a:lnTo>
                    <a:close/>
                    <a:moveTo>
                      <a:pt x="2826148" y="1507604"/>
                    </a:moveTo>
                    <a:lnTo>
                      <a:pt x="2826148" y="1615604"/>
                    </a:lnTo>
                    <a:lnTo>
                      <a:pt x="3042148" y="1615604"/>
                    </a:lnTo>
                    <a:lnTo>
                      <a:pt x="3042148" y="1507604"/>
                    </a:lnTo>
                    <a:close/>
                    <a:moveTo>
                      <a:pt x="890988" y="1507604"/>
                    </a:moveTo>
                    <a:lnTo>
                      <a:pt x="890988" y="1615604"/>
                    </a:lnTo>
                    <a:lnTo>
                      <a:pt x="1106988" y="1615604"/>
                    </a:lnTo>
                    <a:lnTo>
                      <a:pt x="1106988" y="1507604"/>
                    </a:lnTo>
                    <a:close/>
                    <a:moveTo>
                      <a:pt x="0" y="1507604"/>
                    </a:moveTo>
                    <a:lnTo>
                      <a:pt x="612000" y="1507604"/>
                    </a:lnTo>
                    <a:lnTo>
                      <a:pt x="612000" y="3931865"/>
                    </a:lnTo>
                    <a:lnTo>
                      <a:pt x="0" y="3931865"/>
                    </a:lnTo>
                    <a:close/>
                    <a:moveTo>
                      <a:pt x="2070064" y="1348081"/>
                    </a:moveTo>
                    <a:lnTo>
                      <a:pt x="2070064" y="1456081"/>
                    </a:lnTo>
                    <a:lnTo>
                      <a:pt x="2286064" y="1456081"/>
                    </a:lnTo>
                    <a:lnTo>
                      <a:pt x="2286064" y="1348081"/>
                    </a:lnTo>
                    <a:close/>
                    <a:moveTo>
                      <a:pt x="1638016" y="1338744"/>
                    </a:moveTo>
                    <a:lnTo>
                      <a:pt x="1638016" y="1446744"/>
                    </a:lnTo>
                    <a:lnTo>
                      <a:pt x="1854016" y="1446744"/>
                    </a:lnTo>
                    <a:lnTo>
                      <a:pt x="1854016" y="1338744"/>
                    </a:lnTo>
                    <a:close/>
                    <a:moveTo>
                      <a:pt x="2628148" y="1267865"/>
                    </a:moveTo>
                    <a:lnTo>
                      <a:pt x="3240148" y="1267865"/>
                    </a:lnTo>
                    <a:lnTo>
                      <a:pt x="3240148" y="3931865"/>
                    </a:lnTo>
                    <a:lnTo>
                      <a:pt x="2628148" y="3931865"/>
                    </a:lnTo>
                    <a:close/>
                    <a:moveTo>
                      <a:pt x="692988" y="1267865"/>
                    </a:moveTo>
                    <a:lnTo>
                      <a:pt x="1304988" y="1267865"/>
                    </a:lnTo>
                    <a:lnTo>
                      <a:pt x="1304988" y="3931865"/>
                    </a:lnTo>
                    <a:lnTo>
                      <a:pt x="692988" y="3931865"/>
                    </a:lnTo>
                    <a:close/>
                    <a:moveTo>
                      <a:pt x="2070064" y="1105431"/>
                    </a:moveTo>
                    <a:lnTo>
                      <a:pt x="2070064" y="1213431"/>
                    </a:lnTo>
                    <a:lnTo>
                      <a:pt x="2286064" y="1213431"/>
                    </a:lnTo>
                    <a:lnTo>
                      <a:pt x="2286064" y="1105431"/>
                    </a:lnTo>
                    <a:close/>
                    <a:moveTo>
                      <a:pt x="1638016" y="1096094"/>
                    </a:moveTo>
                    <a:lnTo>
                      <a:pt x="1638016" y="1204094"/>
                    </a:lnTo>
                    <a:lnTo>
                      <a:pt x="1854016" y="1204094"/>
                    </a:lnTo>
                    <a:lnTo>
                      <a:pt x="1854016" y="1096094"/>
                    </a:lnTo>
                    <a:close/>
                    <a:moveTo>
                      <a:pt x="2070064" y="862781"/>
                    </a:moveTo>
                    <a:lnTo>
                      <a:pt x="2070064" y="970781"/>
                    </a:lnTo>
                    <a:lnTo>
                      <a:pt x="2286064" y="970781"/>
                    </a:lnTo>
                    <a:lnTo>
                      <a:pt x="2286064" y="862781"/>
                    </a:lnTo>
                    <a:close/>
                    <a:moveTo>
                      <a:pt x="1638016" y="853444"/>
                    </a:moveTo>
                    <a:lnTo>
                      <a:pt x="1638016" y="961444"/>
                    </a:lnTo>
                    <a:lnTo>
                      <a:pt x="1854016" y="961444"/>
                    </a:lnTo>
                    <a:lnTo>
                      <a:pt x="1854016" y="853444"/>
                    </a:lnTo>
                    <a:close/>
                    <a:moveTo>
                      <a:pt x="1883174" y="0"/>
                    </a:moveTo>
                    <a:lnTo>
                      <a:pt x="2040907" y="0"/>
                    </a:lnTo>
                    <a:lnTo>
                      <a:pt x="2040907" y="355600"/>
                    </a:lnTo>
                    <a:lnTo>
                      <a:pt x="2178064" y="355600"/>
                    </a:lnTo>
                    <a:lnTo>
                      <a:pt x="2178064" y="596007"/>
                    </a:lnTo>
                    <a:lnTo>
                      <a:pt x="2538104" y="596007"/>
                    </a:lnTo>
                    <a:lnTo>
                      <a:pt x="2538104" y="3931865"/>
                    </a:lnTo>
                    <a:lnTo>
                      <a:pt x="2142040" y="3931865"/>
                    </a:lnTo>
                    <a:lnTo>
                      <a:pt x="2142040" y="3291036"/>
                    </a:lnTo>
                    <a:lnTo>
                      <a:pt x="1782040" y="3291036"/>
                    </a:lnTo>
                    <a:lnTo>
                      <a:pt x="1782040" y="3931865"/>
                    </a:lnTo>
                    <a:lnTo>
                      <a:pt x="1385976" y="3931865"/>
                    </a:lnTo>
                    <a:lnTo>
                      <a:pt x="1385976" y="596007"/>
                    </a:lnTo>
                    <a:lnTo>
                      <a:pt x="1746016" y="596007"/>
                    </a:lnTo>
                    <a:lnTo>
                      <a:pt x="1746016" y="355600"/>
                    </a:lnTo>
                    <a:lnTo>
                      <a:pt x="1883174" y="355600"/>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14" name="Right Triangle 13">
                <a:extLst>
                  <a:ext uri="{FF2B5EF4-FFF2-40B4-BE49-F238E27FC236}">
                    <a16:creationId xmlns:a16="http://schemas.microsoft.com/office/drawing/2014/main" id="{C0717919-AF36-45E5-A600-97F68101F421}"/>
                  </a:ext>
                </a:extLst>
              </p:cNvPr>
              <p:cNvSpPr/>
              <p:nvPr/>
            </p:nvSpPr>
            <p:spPr>
              <a:xfrm>
                <a:off x="1823542" y="1617134"/>
                <a:ext cx="504056" cy="504056"/>
              </a:xfrm>
              <a:custGeom>
                <a:avLst/>
                <a:gdLst/>
                <a:ahLst/>
                <a:cxnLst/>
                <a:rect l="l" t="t" r="r" b="b"/>
                <a:pathLst>
                  <a:path w="3888432" h="3921971">
                    <a:moveTo>
                      <a:pt x="3379043" y="3254688"/>
                    </a:moveTo>
                    <a:lnTo>
                      <a:pt x="3379043" y="3462328"/>
                    </a:lnTo>
                    <a:lnTo>
                      <a:pt x="3628183" y="3462328"/>
                    </a:lnTo>
                    <a:lnTo>
                      <a:pt x="3628183" y="3254688"/>
                    </a:lnTo>
                    <a:close/>
                    <a:moveTo>
                      <a:pt x="2945132" y="3254688"/>
                    </a:moveTo>
                    <a:lnTo>
                      <a:pt x="2945132" y="3462328"/>
                    </a:lnTo>
                    <a:lnTo>
                      <a:pt x="3194272" y="3462328"/>
                    </a:lnTo>
                    <a:lnTo>
                      <a:pt x="3194272" y="3254688"/>
                    </a:lnTo>
                    <a:close/>
                    <a:moveTo>
                      <a:pt x="2514947" y="3254688"/>
                    </a:moveTo>
                    <a:lnTo>
                      <a:pt x="2514947" y="3462328"/>
                    </a:lnTo>
                    <a:lnTo>
                      <a:pt x="2764087" y="3462328"/>
                    </a:lnTo>
                    <a:lnTo>
                      <a:pt x="2764087" y="3254688"/>
                    </a:lnTo>
                    <a:close/>
                    <a:moveTo>
                      <a:pt x="3379043" y="2864535"/>
                    </a:moveTo>
                    <a:lnTo>
                      <a:pt x="3379043" y="3072175"/>
                    </a:lnTo>
                    <a:lnTo>
                      <a:pt x="3628183" y="3072175"/>
                    </a:lnTo>
                    <a:lnTo>
                      <a:pt x="3628183" y="2864535"/>
                    </a:lnTo>
                    <a:close/>
                    <a:moveTo>
                      <a:pt x="2945132" y="2864535"/>
                    </a:moveTo>
                    <a:lnTo>
                      <a:pt x="2945132" y="3072175"/>
                    </a:lnTo>
                    <a:lnTo>
                      <a:pt x="3194272" y="3072175"/>
                    </a:lnTo>
                    <a:lnTo>
                      <a:pt x="3194272" y="2864535"/>
                    </a:lnTo>
                    <a:close/>
                    <a:moveTo>
                      <a:pt x="2514947" y="2864535"/>
                    </a:moveTo>
                    <a:lnTo>
                      <a:pt x="2514947" y="3072175"/>
                    </a:lnTo>
                    <a:lnTo>
                      <a:pt x="2764087" y="3072175"/>
                    </a:lnTo>
                    <a:lnTo>
                      <a:pt x="2764087" y="2864535"/>
                    </a:lnTo>
                    <a:close/>
                    <a:moveTo>
                      <a:pt x="1945832" y="2577619"/>
                    </a:moveTo>
                    <a:lnTo>
                      <a:pt x="1945832" y="2937659"/>
                    </a:lnTo>
                    <a:lnTo>
                      <a:pt x="2124754" y="2937659"/>
                    </a:lnTo>
                    <a:lnTo>
                      <a:pt x="2124754" y="2577619"/>
                    </a:lnTo>
                    <a:close/>
                    <a:moveTo>
                      <a:pt x="1531681" y="2577619"/>
                    </a:moveTo>
                    <a:lnTo>
                      <a:pt x="1531681" y="2937659"/>
                    </a:lnTo>
                    <a:lnTo>
                      <a:pt x="1710603" y="2937659"/>
                    </a:lnTo>
                    <a:lnTo>
                      <a:pt x="1710603" y="2577619"/>
                    </a:lnTo>
                    <a:close/>
                    <a:moveTo>
                      <a:pt x="1117528" y="2577619"/>
                    </a:moveTo>
                    <a:lnTo>
                      <a:pt x="1117528" y="2937659"/>
                    </a:lnTo>
                    <a:lnTo>
                      <a:pt x="1296450" y="2937659"/>
                    </a:lnTo>
                    <a:lnTo>
                      <a:pt x="1296450" y="2577619"/>
                    </a:lnTo>
                    <a:close/>
                    <a:moveTo>
                      <a:pt x="703375" y="2577619"/>
                    </a:moveTo>
                    <a:lnTo>
                      <a:pt x="703375" y="2937659"/>
                    </a:lnTo>
                    <a:lnTo>
                      <a:pt x="882297" y="2937659"/>
                    </a:lnTo>
                    <a:lnTo>
                      <a:pt x="882297" y="2577619"/>
                    </a:lnTo>
                    <a:close/>
                    <a:moveTo>
                      <a:pt x="289222" y="2577619"/>
                    </a:moveTo>
                    <a:lnTo>
                      <a:pt x="289222" y="2937659"/>
                    </a:lnTo>
                    <a:lnTo>
                      <a:pt x="468144" y="2937659"/>
                    </a:lnTo>
                    <a:lnTo>
                      <a:pt x="468144" y="2577619"/>
                    </a:lnTo>
                    <a:close/>
                    <a:moveTo>
                      <a:pt x="3379043" y="2474382"/>
                    </a:moveTo>
                    <a:lnTo>
                      <a:pt x="3379043" y="2682022"/>
                    </a:lnTo>
                    <a:lnTo>
                      <a:pt x="3628183" y="2682022"/>
                    </a:lnTo>
                    <a:lnTo>
                      <a:pt x="3628183" y="2474382"/>
                    </a:lnTo>
                    <a:close/>
                    <a:moveTo>
                      <a:pt x="2945132" y="2474382"/>
                    </a:moveTo>
                    <a:lnTo>
                      <a:pt x="2945132" y="2682022"/>
                    </a:lnTo>
                    <a:lnTo>
                      <a:pt x="3194272" y="2682022"/>
                    </a:lnTo>
                    <a:lnTo>
                      <a:pt x="3194272" y="2474382"/>
                    </a:lnTo>
                    <a:close/>
                    <a:moveTo>
                      <a:pt x="2514947" y="2474382"/>
                    </a:moveTo>
                    <a:lnTo>
                      <a:pt x="2514947" y="2682022"/>
                    </a:lnTo>
                    <a:lnTo>
                      <a:pt x="2764087" y="2682022"/>
                    </a:lnTo>
                    <a:lnTo>
                      <a:pt x="2764087" y="2474382"/>
                    </a:lnTo>
                    <a:close/>
                    <a:moveTo>
                      <a:pt x="3379043" y="2084229"/>
                    </a:moveTo>
                    <a:lnTo>
                      <a:pt x="3379043" y="2291869"/>
                    </a:lnTo>
                    <a:lnTo>
                      <a:pt x="3628183" y="2291869"/>
                    </a:lnTo>
                    <a:lnTo>
                      <a:pt x="3628183" y="2084229"/>
                    </a:lnTo>
                    <a:close/>
                    <a:moveTo>
                      <a:pt x="2945132" y="2084229"/>
                    </a:moveTo>
                    <a:lnTo>
                      <a:pt x="2945132" y="2291869"/>
                    </a:lnTo>
                    <a:lnTo>
                      <a:pt x="3194272" y="2291869"/>
                    </a:lnTo>
                    <a:lnTo>
                      <a:pt x="3194272" y="2084229"/>
                    </a:lnTo>
                    <a:close/>
                    <a:moveTo>
                      <a:pt x="2514947" y="2084229"/>
                    </a:moveTo>
                    <a:lnTo>
                      <a:pt x="2514947" y="2291869"/>
                    </a:lnTo>
                    <a:lnTo>
                      <a:pt x="2764087" y="2291869"/>
                    </a:lnTo>
                    <a:lnTo>
                      <a:pt x="2764087" y="2084229"/>
                    </a:lnTo>
                    <a:close/>
                    <a:moveTo>
                      <a:pt x="2124144" y="1714020"/>
                    </a:moveTo>
                    <a:lnTo>
                      <a:pt x="2124144" y="2164020"/>
                    </a:lnTo>
                    <a:lnTo>
                      <a:pt x="1296144" y="2164020"/>
                    </a:lnTo>
                    <a:close/>
                    <a:moveTo>
                      <a:pt x="197090" y="609603"/>
                    </a:moveTo>
                    <a:lnTo>
                      <a:pt x="525322" y="609603"/>
                    </a:lnTo>
                    <a:lnTo>
                      <a:pt x="584058" y="2101023"/>
                    </a:lnTo>
                    <a:lnTo>
                      <a:pt x="1296144" y="1714020"/>
                    </a:lnTo>
                    <a:lnTo>
                      <a:pt x="1296144" y="2164020"/>
                    </a:lnTo>
                    <a:lnTo>
                      <a:pt x="586539" y="2164020"/>
                    </a:lnTo>
                    <a:lnTo>
                      <a:pt x="590547" y="2265787"/>
                    </a:lnTo>
                    <a:lnTo>
                      <a:pt x="2232248" y="2265787"/>
                    </a:lnTo>
                    <a:lnTo>
                      <a:pt x="2232248" y="1954513"/>
                    </a:lnTo>
                    <a:lnTo>
                      <a:pt x="2232248" y="1054513"/>
                    </a:lnTo>
                    <a:lnTo>
                      <a:pt x="3888248" y="1954513"/>
                    </a:lnTo>
                    <a:lnTo>
                      <a:pt x="3888432" y="1954513"/>
                    </a:lnTo>
                    <a:lnTo>
                      <a:pt x="3888432" y="3921971"/>
                    </a:lnTo>
                    <a:lnTo>
                      <a:pt x="2304256" y="3921971"/>
                    </a:lnTo>
                    <a:lnTo>
                      <a:pt x="2232248" y="3921971"/>
                    </a:lnTo>
                    <a:lnTo>
                      <a:pt x="772857" y="3921971"/>
                    </a:lnTo>
                    <a:lnTo>
                      <a:pt x="772857" y="3290059"/>
                    </a:lnTo>
                    <a:lnTo>
                      <a:pt x="361206" y="3290059"/>
                    </a:lnTo>
                    <a:lnTo>
                      <a:pt x="361206" y="3921971"/>
                    </a:lnTo>
                    <a:lnTo>
                      <a:pt x="0" y="3921971"/>
                    </a:lnTo>
                    <a:lnTo>
                      <a:pt x="0" y="2265787"/>
                    </a:lnTo>
                    <a:lnTo>
                      <a:pt x="131865" y="2265787"/>
                    </a:lnTo>
                    <a:close/>
                    <a:moveTo>
                      <a:pt x="929888" y="0"/>
                    </a:moveTo>
                    <a:cubicBezTo>
                      <a:pt x="1019595" y="0"/>
                      <a:pt x="1124659" y="30463"/>
                      <a:pt x="1166726" y="102575"/>
                    </a:cubicBezTo>
                    <a:cubicBezTo>
                      <a:pt x="1212070" y="48192"/>
                      <a:pt x="1255094" y="19511"/>
                      <a:pt x="1304210" y="14210"/>
                    </a:cubicBezTo>
                    <a:cubicBezTo>
                      <a:pt x="1353326" y="8909"/>
                      <a:pt x="1418945" y="35057"/>
                      <a:pt x="1461423" y="70767"/>
                    </a:cubicBezTo>
                    <a:cubicBezTo>
                      <a:pt x="1500648" y="39845"/>
                      <a:pt x="1550404" y="23049"/>
                      <a:pt x="1604082" y="23049"/>
                    </a:cubicBezTo>
                    <a:cubicBezTo>
                      <a:pt x="1692530" y="23049"/>
                      <a:pt x="1770327" y="68651"/>
                      <a:pt x="1814928" y="137833"/>
                    </a:cubicBezTo>
                    <a:cubicBezTo>
                      <a:pt x="1859765" y="69447"/>
                      <a:pt x="1937139" y="24416"/>
                      <a:pt x="2025031" y="24416"/>
                    </a:cubicBezTo>
                    <a:cubicBezTo>
                      <a:pt x="2135143" y="24416"/>
                      <a:pt x="2228747" y="95092"/>
                      <a:pt x="2261925" y="193913"/>
                    </a:cubicBezTo>
                    <a:cubicBezTo>
                      <a:pt x="2262329" y="193791"/>
                      <a:pt x="2262735" y="193790"/>
                      <a:pt x="2263140" y="193790"/>
                    </a:cubicBezTo>
                    <a:cubicBezTo>
                      <a:pt x="2402209" y="193790"/>
                      <a:pt x="2514947" y="306528"/>
                      <a:pt x="2514947" y="445597"/>
                    </a:cubicBezTo>
                    <a:cubicBezTo>
                      <a:pt x="2514947" y="584666"/>
                      <a:pt x="2402209" y="697404"/>
                      <a:pt x="2263140" y="697404"/>
                    </a:cubicBezTo>
                    <a:cubicBezTo>
                      <a:pt x="2176391" y="697404"/>
                      <a:pt x="2099888" y="653537"/>
                      <a:pt x="2054640" y="586750"/>
                    </a:cubicBezTo>
                    <a:cubicBezTo>
                      <a:pt x="2010395" y="653762"/>
                      <a:pt x="1934062" y="697404"/>
                      <a:pt x="1847535" y="697404"/>
                    </a:cubicBezTo>
                    <a:cubicBezTo>
                      <a:pt x="1789311" y="697404"/>
                      <a:pt x="1735702" y="677642"/>
                      <a:pt x="1693695" y="643630"/>
                    </a:cubicBezTo>
                    <a:cubicBezTo>
                      <a:pt x="1651689" y="677642"/>
                      <a:pt x="1598080" y="697404"/>
                      <a:pt x="1539855" y="697404"/>
                    </a:cubicBezTo>
                    <a:cubicBezTo>
                      <a:pt x="1441551" y="697404"/>
                      <a:pt x="1356403" y="641072"/>
                      <a:pt x="1315888" y="558445"/>
                    </a:cubicBezTo>
                    <a:cubicBezTo>
                      <a:pt x="1272229" y="598661"/>
                      <a:pt x="1206400" y="634839"/>
                      <a:pt x="1149712" y="622576"/>
                    </a:cubicBezTo>
                    <a:cubicBezTo>
                      <a:pt x="1096483" y="611061"/>
                      <a:pt x="1025744" y="572014"/>
                      <a:pt x="984978" y="498638"/>
                    </a:cubicBezTo>
                    <a:cubicBezTo>
                      <a:pt x="959504" y="574665"/>
                      <a:pt x="887516" y="629050"/>
                      <a:pt x="802824" y="629050"/>
                    </a:cubicBezTo>
                    <a:cubicBezTo>
                      <a:pt x="724492" y="629050"/>
                      <a:pt x="657026" y="582526"/>
                      <a:pt x="627413" y="515210"/>
                    </a:cubicBezTo>
                    <a:cubicBezTo>
                      <a:pt x="584988" y="553591"/>
                      <a:pt x="527392" y="574026"/>
                      <a:pt x="479717" y="567162"/>
                    </a:cubicBezTo>
                    <a:cubicBezTo>
                      <a:pt x="439788" y="561414"/>
                      <a:pt x="406466" y="547383"/>
                      <a:pt x="379767" y="527160"/>
                    </a:cubicBezTo>
                    <a:cubicBezTo>
                      <a:pt x="310874" y="498171"/>
                      <a:pt x="262300" y="430445"/>
                      <a:pt x="261518" y="351249"/>
                    </a:cubicBezTo>
                    <a:cubicBezTo>
                      <a:pt x="261425" y="351089"/>
                      <a:pt x="261381" y="350918"/>
                      <a:pt x="261338" y="350746"/>
                    </a:cubicBezTo>
                    <a:cubicBezTo>
                      <a:pt x="228153" y="316942"/>
                      <a:pt x="208360" y="270473"/>
                      <a:pt x="208360" y="219381"/>
                    </a:cubicBezTo>
                    <a:cubicBezTo>
                      <a:pt x="208360" y="112466"/>
                      <a:pt x="295031" y="25795"/>
                      <a:pt x="401946" y="25795"/>
                    </a:cubicBezTo>
                    <a:cubicBezTo>
                      <a:pt x="425158" y="25795"/>
                      <a:pt x="447416" y="29880"/>
                      <a:pt x="467791" y="38056"/>
                    </a:cubicBezTo>
                    <a:cubicBezTo>
                      <a:pt x="585794" y="17893"/>
                      <a:pt x="696162" y="87852"/>
                      <a:pt x="737322" y="124235"/>
                    </a:cubicBezTo>
                    <a:cubicBezTo>
                      <a:pt x="782627" y="68126"/>
                      <a:pt x="852143" y="0"/>
                      <a:pt x="929888" y="0"/>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15" name="Rectangle 24">
                <a:extLst>
                  <a:ext uri="{FF2B5EF4-FFF2-40B4-BE49-F238E27FC236}">
                    <a16:creationId xmlns:a16="http://schemas.microsoft.com/office/drawing/2014/main" id="{ECAC6E6F-921E-4909-935D-7BA527066B24}"/>
                  </a:ext>
                </a:extLst>
              </p:cNvPr>
              <p:cNvSpPr>
                <a:spLocks noChangeAspect="1"/>
              </p:cNvSpPr>
              <p:nvPr/>
            </p:nvSpPr>
            <p:spPr>
              <a:xfrm rot="20700000">
                <a:off x="2307865" y="1808900"/>
                <a:ext cx="456968" cy="360000"/>
              </a:xfrm>
              <a:custGeom>
                <a:avLst/>
                <a:gdLst/>
                <a:ahLst/>
                <a:cxnLst/>
                <a:rect l="l" t="t" r="r" b="b"/>
                <a:pathLst>
                  <a:path w="3805825" h="2998234">
                    <a:moveTo>
                      <a:pt x="571963" y="2092124"/>
                    </a:moveTo>
                    <a:lnTo>
                      <a:pt x="465390" y="2092124"/>
                    </a:lnTo>
                    <a:lnTo>
                      <a:pt x="571963" y="2198697"/>
                    </a:lnTo>
                    <a:close/>
                    <a:moveTo>
                      <a:pt x="571962" y="1939097"/>
                    </a:moveTo>
                    <a:lnTo>
                      <a:pt x="465390" y="2045669"/>
                    </a:lnTo>
                    <a:lnTo>
                      <a:pt x="571962" y="2045669"/>
                    </a:lnTo>
                    <a:close/>
                    <a:moveTo>
                      <a:pt x="724990" y="2092124"/>
                    </a:moveTo>
                    <a:lnTo>
                      <a:pt x="618417" y="2092124"/>
                    </a:lnTo>
                    <a:lnTo>
                      <a:pt x="618418" y="2198697"/>
                    </a:lnTo>
                    <a:close/>
                    <a:moveTo>
                      <a:pt x="618418" y="1939104"/>
                    </a:moveTo>
                    <a:lnTo>
                      <a:pt x="618417" y="2045669"/>
                    </a:lnTo>
                    <a:lnTo>
                      <a:pt x="724982" y="2045669"/>
                    </a:lnTo>
                    <a:close/>
                    <a:moveTo>
                      <a:pt x="760612" y="1901643"/>
                    </a:moveTo>
                    <a:lnTo>
                      <a:pt x="654047" y="1901643"/>
                    </a:lnTo>
                    <a:lnTo>
                      <a:pt x="760612" y="2008208"/>
                    </a:lnTo>
                    <a:close/>
                    <a:moveTo>
                      <a:pt x="760612" y="1748616"/>
                    </a:moveTo>
                    <a:lnTo>
                      <a:pt x="654040" y="1855188"/>
                    </a:lnTo>
                    <a:lnTo>
                      <a:pt x="760612" y="1855188"/>
                    </a:lnTo>
                    <a:close/>
                    <a:moveTo>
                      <a:pt x="913640" y="1901643"/>
                    </a:moveTo>
                    <a:lnTo>
                      <a:pt x="807067" y="1901643"/>
                    </a:lnTo>
                    <a:lnTo>
                      <a:pt x="807067" y="2008216"/>
                    </a:lnTo>
                    <a:close/>
                    <a:moveTo>
                      <a:pt x="807067" y="1748615"/>
                    </a:moveTo>
                    <a:lnTo>
                      <a:pt x="807067" y="1855188"/>
                    </a:lnTo>
                    <a:lnTo>
                      <a:pt x="913640" y="1855188"/>
                    </a:lnTo>
                    <a:close/>
                    <a:moveTo>
                      <a:pt x="953368" y="1708887"/>
                    </a:moveTo>
                    <a:lnTo>
                      <a:pt x="846796" y="1708887"/>
                    </a:lnTo>
                    <a:lnTo>
                      <a:pt x="953368" y="1815459"/>
                    </a:lnTo>
                    <a:close/>
                    <a:moveTo>
                      <a:pt x="953368" y="1555860"/>
                    </a:moveTo>
                    <a:lnTo>
                      <a:pt x="846796" y="1662432"/>
                    </a:lnTo>
                    <a:lnTo>
                      <a:pt x="953368" y="1662432"/>
                    </a:lnTo>
                    <a:close/>
                    <a:moveTo>
                      <a:pt x="1106396" y="1708887"/>
                    </a:moveTo>
                    <a:lnTo>
                      <a:pt x="999823" y="1708887"/>
                    </a:lnTo>
                    <a:lnTo>
                      <a:pt x="999823" y="1815460"/>
                    </a:lnTo>
                    <a:close/>
                    <a:moveTo>
                      <a:pt x="999823" y="1555860"/>
                    </a:moveTo>
                    <a:lnTo>
                      <a:pt x="999823" y="1662432"/>
                    </a:lnTo>
                    <a:lnTo>
                      <a:pt x="1106396" y="1662432"/>
                    </a:lnTo>
                    <a:close/>
                    <a:moveTo>
                      <a:pt x="1144754" y="1514764"/>
                    </a:moveTo>
                    <a:lnTo>
                      <a:pt x="1038182" y="1514764"/>
                    </a:lnTo>
                    <a:lnTo>
                      <a:pt x="1144754" y="1621337"/>
                    </a:lnTo>
                    <a:close/>
                    <a:moveTo>
                      <a:pt x="1144754" y="1361737"/>
                    </a:moveTo>
                    <a:lnTo>
                      <a:pt x="1038182" y="1468309"/>
                    </a:lnTo>
                    <a:lnTo>
                      <a:pt x="1144754" y="1468309"/>
                    </a:lnTo>
                    <a:close/>
                    <a:moveTo>
                      <a:pt x="1297782" y="1514764"/>
                    </a:moveTo>
                    <a:lnTo>
                      <a:pt x="1191209" y="1514764"/>
                    </a:lnTo>
                    <a:lnTo>
                      <a:pt x="1191209" y="1621337"/>
                    </a:lnTo>
                    <a:close/>
                    <a:moveTo>
                      <a:pt x="1191209" y="1361737"/>
                    </a:moveTo>
                    <a:lnTo>
                      <a:pt x="1191209" y="1468309"/>
                    </a:lnTo>
                    <a:lnTo>
                      <a:pt x="1297782" y="1468309"/>
                    </a:lnTo>
                    <a:close/>
                    <a:moveTo>
                      <a:pt x="1335838" y="1323681"/>
                    </a:moveTo>
                    <a:lnTo>
                      <a:pt x="1229266" y="1323681"/>
                    </a:lnTo>
                    <a:lnTo>
                      <a:pt x="1335838" y="1430253"/>
                    </a:lnTo>
                    <a:close/>
                    <a:moveTo>
                      <a:pt x="1335838" y="1170654"/>
                    </a:moveTo>
                    <a:lnTo>
                      <a:pt x="1229266" y="1277226"/>
                    </a:lnTo>
                    <a:lnTo>
                      <a:pt x="1335838" y="1277226"/>
                    </a:lnTo>
                    <a:close/>
                    <a:moveTo>
                      <a:pt x="1488865" y="1323681"/>
                    </a:moveTo>
                    <a:lnTo>
                      <a:pt x="1382293" y="1323681"/>
                    </a:lnTo>
                    <a:lnTo>
                      <a:pt x="1382293" y="1430253"/>
                    </a:lnTo>
                    <a:close/>
                    <a:moveTo>
                      <a:pt x="1382293" y="1170653"/>
                    </a:moveTo>
                    <a:lnTo>
                      <a:pt x="1382293" y="1277226"/>
                    </a:lnTo>
                    <a:lnTo>
                      <a:pt x="1488865" y="1277226"/>
                    </a:lnTo>
                    <a:close/>
                    <a:moveTo>
                      <a:pt x="2914702" y="2523007"/>
                    </a:moveTo>
                    <a:cubicBezTo>
                      <a:pt x="2900642" y="2508947"/>
                      <a:pt x="2877845" y="2508947"/>
                      <a:pt x="2863784" y="2523007"/>
                    </a:cubicBezTo>
                    <a:cubicBezTo>
                      <a:pt x="2849724" y="2537067"/>
                      <a:pt x="2849724" y="2559864"/>
                      <a:pt x="2863784" y="2573924"/>
                    </a:cubicBezTo>
                    <a:cubicBezTo>
                      <a:pt x="2877845" y="2587985"/>
                      <a:pt x="2900642" y="2587985"/>
                      <a:pt x="2914702" y="2573924"/>
                    </a:cubicBezTo>
                    <a:cubicBezTo>
                      <a:pt x="2928762" y="2559864"/>
                      <a:pt x="2928762" y="2537067"/>
                      <a:pt x="2914702" y="2523007"/>
                    </a:cubicBezTo>
                    <a:close/>
                    <a:moveTo>
                      <a:pt x="1526922" y="1132597"/>
                    </a:moveTo>
                    <a:lnTo>
                      <a:pt x="1420350" y="1132596"/>
                    </a:lnTo>
                    <a:lnTo>
                      <a:pt x="1526922" y="1239169"/>
                    </a:lnTo>
                    <a:close/>
                    <a:moveTo>
                      <a:pt x="1526922" y="979569"/>
                    </a:moveTo>
                    <a:lnTo>
                      <a:pt x="1420350" y="1086141"/>
                    </a:lnTo>
                    <a:lnTo>
                      <a:pt x="1526922" y="1086142"/>
                    </a:lnTo>
                    <a:close/>
                    <a:moveTo>
                      <a:pt x="1679950" y="1132597"/>
                    </a:moveTo>
                    <a:lnTo>
                      <a:pt x="1573377" y="1132597"/>
                    </a:lnTo>
                    <a:lnTo>
                      <a:pt x="1573377" y="1239169"/>
                    </a:lnTo>
                    <a:close/>
                    <a:moveTo>
                      <a:pt x="1573377" y="979569"/>
                    </a:moveTo>
                    <a:lnTo>
                      <a:pt x="1573377" y="1086142"/>
                    </a:lnTo>
                    <a:lnTo>
                      <a:pt x="1679950" y="1086142"/>
                    </a:lnTo>
                    <a:close/>
                    <a:moveTo>
                      <a:pt x="1718007" y="941512"/>
                    </a:moveTo>
                    <a:lnTo>
                      <a:pt x="1611434" y="941512"/>
                    </a:lnTo>
                    <a:lnTo>
                      <a:pt x="1718007" y="1048085"/>
                    </a:lnTo>
                    <a:close/>
                    <a:moveTo>
                      <a:pt x="1718006" y="788485"/>
                    </a:moveTo>
                    <a:lnTo>
                      <a:pt x="1611434" y="895057"/>
                    </a:lnTo>
                    <a:lnTo>
                      <a:pt x="1718006" y="895057"/>
                    </a:lnTo>
                    <a:close/>
                    <a:moveTo>
                      <a:pt x="1871034" y="941512"/>
                    </a:moveTo>
                    <a:lnTo>
                      <a:pt x="1764461" y="941512"/>
                    </a:lnTo>
                    <a:lnTo>
                      <a:pt x="1764462" y="1048085"/>
                    </a:lnTo>
                    <a:close/>
                    <a:moveTo>
                      <a:pt x="1764461" y="788485"/>
                    </a:moveTo>
                    <a:lnTo>
                      <a:pt x="1764462" y="895057"/>
                    </a:lnTo>
                    <a:lnTo>
                      <a:pt x="1871034" y="895057"/>
                    </a:lnTo>
                    <a:close/>
                    <a:moveTo>
                      <a:pt x="3382381" y="1946466"/>
                    </a:moveTo>
                    <a:lnTo>
                      <a:pt x="2893361" y="2435486"/>
                    </a:lnTo>
                    <a:lnTo>
                      <a:pt x="2933988" y="2428503"/>
                    </a:lnTo>
                    <a:lnTo>
                      <a:pt x="3009207" y="2503722"/>
                    </a:lnTo>
                    <a:lnTo>
                      <a:pt x="3003173" y="2538827"/>
                    </a:lnTo>
                    <a:lnTo>
                      <a:pt x="3488958" y="2053042"/>
                    </a:lnTo>
                    <a:lnTo>
                      <a:pt x="3388629" y="1952714"/>
                    </a:lnTo>
                    <a:close/>
                    <a:moveTo>
                      <a:pt x="2405874" y="794872"/>
                    </a:moveTo>
                    <a:lnTo>
                      <a:pt x="2299301" y="794872"/>
                    </a:lnTo>
                    <a:lnTo>
                      <a:pt x="2405874" y="901444"/>
                    </a:lnTo>
                    <a:close/>
                    <a:moveTo>
                      <a:pt x="2789111" y="1176277"/>
                    </a:moveTo>
                    <a:lnTo>
                      <a:pt x="2682538" y="1176278"/>
                    </a:lnTo>
                    <a:lnTo>
                      <a:pt x="2789111" y="1282850"/>
                    </a:lnTo>
                    <a:close/>
                    <a:moveTo>
                      <a:pt x="2596355" y="983521"/>
                    </a:moveTo>
                    <a:lnTo>
                      <a:pt x="2489782" y="983522"/>
                    </a:lnTo>
                    <a:lnTo>
                      <a:pt x="2596355" y="1090094"/>
                    </a:lnTo>
                    <a:close/>
                    <a:moveTo>
                      <a:pt x="3174317" y="1558747"/>
                    </a:moveTo>
                    <a:lnTo>
                      <a:pt x="3067745" y="1558747"/>
                    </a:lnTo>
                    <a:lnTo>
                      <a:pt x="3174317" y="1665320"/>
                    </a:lnTo>
                    <a:close/>
                    <a:moveTo>
                      <a:pt x="2983234" y="1367664"/>
                    </a:moveTo>
                    <a:lnTo>
                      <a:pt x="2876661" y="1367664"/>
                    </a:lnTo>
                    <a:lnTo>
                      <a:pt x="2983234" y="1474236"/>
                    </a:lnTo>
                    <a:close/>
                    <a:moveTo>
                      <a:pt x="3556486" y="1940915"/>
                    </a:moveTo>
                    <a:lnTo>
                      <a:pt x="3449914" y="1940915"/>
                    </a:lnTo>
                    <a:lnTo>
                      <a:pt x="3556487" y="2047488"/>
                    </a:lnTo>
                    <a:close/>
                    <a:moveTo>
                      <a:pt x="3365402" y="1749831"/>
                    </a:moveTo>
                    <a:lnTo>
                      <a:pt x="3258830" y="1749831"/>
                    </a:lnTo>
                    <a:lnTo>
                      <a:pt x="3365402" y="1856404"/>
                    </a:lnTo>
                    <a:close/>
                    <a:moveTo>
                      <a:pt x="3761426" y="2144804"/>
                    </a:moveTo>
                    <a:lnTo>
                      <a:pt x="3654853" y="2144804"/>
                    </a:lnTo>
                    <a:lnTo>
                      <a:pt x="3761426" y="2251377"/>
                    </a:lnTo>
                    <a:close/>
                    <a:moveTo>
                      <a:pt x="2405874" y="657532"/>
                    </a:moveTo>
                    <a:lnTo>
                      <a:pt x="2314989" y="748417"/>
                    </a:lnTo>
                    <a:lnTo>
                      <a:pt x="2405874" y="748417"/>
                    </a:lnTo>
                    <a:close/>
                    <a:moveTo>
                      <a:pt x="2558894" y="794872"/>
                    </a:moveTo>
                    <a:lnTo>
                      <a:pt x="2452329" y="794872"/>
                    </a:lnTo>
                    <a:lnTo>
                      <a:pt x="2452329" y="901437"/>
                    </a:lnTo>
                    <a:close/>
                    <a:moveTo>
                      <a:pt x="2596355" y="830501"/>
                    </a:moveTo>
                    <a:lnTo>
                      <a:pt x="2489790" y="937067"/>
                    </a:lnTo>
                    <a:lnTo>
                      <a:pt x="2596355" y="937067"/>
                    </a:lnTo>
                    <a:close/>
                    <a:moveTo>
                      <a:pt x="2942138" y="1176278"/>
                    </a:moveTo>
                    <a:lnTo>
                      <a:pt x="2835566" y="1176277"/>
                    </a:lnTo>
                    <a:lnTo>
                      <a:pt x="2835566" y="1282850"/>
                    </a:lnTo>
                    <a:close/>
                    <a:moveTo>
                      <a:pt x="2789111" y="1023250"/>
                    </a:moveTo>
                    <a:lnTo>
                      <a:pt x="2682538" y="1129823"/>
                    </a:lnTo>
                    <a:lnTo>
                      <a:pt x="2789111" y="1129823"/>
                    </a:lnTo>
                    <a:close/>
                    <a:moveTo>
                      <a:pt x="2749382" y="983521"/>
                    </a:moveTo>
                    <a:lnTo>
                      <a:pt x="2642810" y="983522"/>
                    </a:lnTo>
                    <a:lnTo>
                      <a:pt x="2642810" y="1090094"/>
                    </a:lnTo>
                    <a:close/>
                    <a:moveTo>
                      <a:pt x="3327345" y="1558747"/>
                    </a:moveTo>
                    <a:lnTo>
                      <a:pt x="3220772" y="1558747"/>
                    </a:lnTo>
                    <a:lnTo>
                      <a:pt x="3220772" y="1665320"/>
                    </a:lnTo>
                    <a:close/>
                    <a:moveTo>
                      <a:pt x="3174317" y="1405720"/>
                    </a:moveTo>
                    <a:lnTo>
                      <a:pt x="3067745" y="1512292"/>
                    </a:lnTo>
                    <a:lnTo>
                      <a:pt x="3174317" y="1512292"/>
                    </a:lnTo>
                    <a:close/>
                    <a:moveTo>
                      <a:pt x="3136261" y="1367664"/>
                    </a:moveTo>
                    <a:lnTo>
                      <a:pt x="3029688" y="1367664"/>
                    </a:lnTo>
                    <a:lnTo>
                      <a:pt x="3029689" y="1474236"/>
                    </a:lnTo>
                    <a:close/>
                    <a:moveTo>
                      <a:pt x="2983234" y="1214636"/>
                    </a:moveTo>
                    <a:lnTo>
                      <a:pt x="2876661" y="1321209"/>
                    </a:lnTo>
                    <a:lnTo>
                      <a:pt x="2983234" y="1321209"/>
                    </a:lnTo>
                    <a:close/>
                    <a:moveTo>
                      <a:pt x="3709514" y="1940915"/>
                    </a:moveTo>
                    <a:lnTo>
                      <a:pt x="3602941" y="1940915"/>
                    </a:lnTo>
                    <a:lnTo>
                      <a:pt x="3602942" y="2047488"/>
                    </a:lnTo>
                    <a:close/>
                    <a:moveTo>
                      <a:pt x="3556487" y="1787888"/>
                    </a:moveTo>
                    <a:lnTo>
                      <a:pt x="3449914" y="1894460"/>
                    </a:lnTo>
                    <a:lnTo>
                      <a:pt x="3556486" y="1894460"/>
                    </a:lnTo>
                    <a:close/>
                    <a:moveTo>
                      <a:pt x="3518430" y="1749831"/>
                    </a:moveTo>
                    <a:lnTo>
                      <a:pt x="3411857" y="1749831"/>
                    </a:lnTo>
                    <a:lnTo>
                      <a:pt x="3411857" y="1856403"/>
                    </a:lnTo>
                    <a:close/>
                    <a:moveTo>
                      <a:pt x="3365402" y="1596803"/>
                    </a:moveTo>
                    <a:lnTo>
                      <a:pt x="3258830" y="1703376"/>
                    </a:lnTo>
                    <a:lnTo>
                      <a:pt x="3365402" y="1703376"/>
                    </a:lnTo>
                    <a:close/>
                    <a:moveTo>
                      <a:pt x="3761426" y="1991777"/>
                    </a:moveTo>
                    <a:lnTo>
                      <a:pt x="3654853" y="2098349"/>
                    </a:lnTo>
                    <a:lnTo>
                      <a:pt x="3761426" y="2098349"/>
                    </a:lnTo>
                    <a:close/>
                    <a:moveTo>
                      <a:pt x="2452329" y="641845"/>
                    </a:moveTo>
                    <a:lnTo>
                      <a:pt x="2452329" y="748417"/>
                    </a:lnTo>
                    <a:lnTo>
                      <a:pt x="2558901" y="748417"/>
                    </a:lnTo>
                    <a:close/>
                    <a:moveTo>
                      <a:pt x="2835566" y="1023250"/>
                    </a:moveTo>
                    <a:lnTo>
                      <a:pt x="2835566" y="1129822"/>
                    </a:lnTo>
                    <a:lnTo>
                      <a:pt x="2942138" y="1129822"/>
                    </a:lnTo>
                    <a:close/>
                    <a:moveTo>
                      <a:pt x="2642810" y="830494"/>
                    </a:moveTo>
                    <a:lnTo>
                      <a:pt x="2642810" y="937066"/>
                    </a:lnTo>
                    <a:lnTo>
                      <a:pt x="2749382" y="937066"/>
                    </a:lnTo>
                    <a:close/>
                    <a:moveTo>
                      <a:pt x="3220772" y="1405720"/>
                    </a:moveTo>
                    <a:lnTo>
                      <a:pt x="3220772" y="1512292"/>
                    </a:lnTo>
                    <a:lnTo>
                      <a:pt x="3327344" y="1512292"/>
                    </a:lnTo>
                    <a:close/>
                    <a:moveTo>
                      <a:pt x="3029688" y="1214636"/>
                    </a:moveTo>
                    <a:lnTo>
                      <a:pt x="3029688" y="1321209"/>
                    </a:lnTo>
                    <a:lnTo>
                      <a:pt x="3136261" y="1321209"/>
                    </a:lnTo>
                    <a:close/>
                    <a:moveTo>
                      <a:pt x="3602941" y="1787888"/>
                    </a:moveTo>
                    <a:lnTo>
                      <a:pt x="3602941" y="1894460"/>
                    </a:lnTo>
                    <a:lnTo>
                      <a:pt x="3709514" y="1894460"/>
                    </a:lnTo>
                    <a:close/>
                    <a:moveTo>
                      <a:pt x="3411857" y="1596803"/>
                    </a:moveTo>
                    <a:lnTo>
                      <a:pt x="3411857" y="1703376"/>
                    </a:lnTo>
                    <a:lnTo>
                      <a:pt x="3518429" y="1703376"/>
                    </a:lnTo>
                    <a:close/>
                    <a:moveTo>
                      <a:pt x="2353083" y="150965"/>
                    </a:moveTo>
                    <a:lnTo>
                      <a:pt x="2025288" y="132265"/>
                    </a:lnTo>
                    <a:lnTo>
                      <a:pt x="2071608" y="178585"/>
                    </a:lnTo>
                    <a:lnTo>
                      <a:pt x="2093619" y="156574"/>
                    </a:lnTo>
                    <a:lnTo>
                      <a:pt x="2220546" y="283501"/>
                    </a:lnTo>
                    <a:close/>
                    <a:moveTo>
                      <a:pt x="2523312" y="286240"/>
                    </a:moveTo>
                    <a:lnTo>
                      <a:pt x="2373298" y="436253"/>
                    </a:lnTo>
                    <a:lnTo>
                      <a:pt x="2500225" y="563180"/>
                    </a:lnTo>
                    <a:lnTo>
                      <a:pt x="2473487" y="589919"/>
                    </a:lnTo>
                    <a:lnTo>
                      <a:pt x="2618667" y="735099"/>
                    </a:lnTo>
                    <a:lnTo>
                      <a:pt x="2619582" y="734183"/>
                    </a:lnTo>
                    <a:lnTo>
                      <a:pt x="2812338" y="926939"/>
                    </a:lnTo>
                    <a:lnTo>
                      <a:pt x="2845693" y="960294"/>
                    </a:lnTo>
                    <a:lnTo>
                      <a:pt x="3005093" y="1119693"/>
                    </a:lnTo>
                    <a:lnTo>
                      <a:pt x="3006461" y="1118325"/>
                    </a:lnTo>
                    <a:lnTo>
                      <a:pt x="3197545" y="1309409"/>
                    </a:lnTo>
                    <a:lnTo>
                      <a:pt x="3232572" y="1344436"/>
                    </a:lnTo>
                    <a:lnTo>
                      <a:pt x="3246403" y="1358267"/>
                    </a:lnTo>
                    <a:close/>
                    <a:moveTo>
                      <a:pt x="2523816" y="30335"/>
                    </a:moveTo>
                    <a:lnTo>
                      <a:pt x="2626629" y="133149"/>
                    </a:lnTo>
                    <a:lnTo>
                      <a:pt x="2552082" y="207696"/>
                    </a:lnTo>
                    <a:lnTo>
                      <a:pt x="2576968" y="232583"/>
                    </a:lnTo>
                    <a:lnTo>
                      <a:pt x="2575182" y="234369"/>
                    </a:lnTo>
                    <a:lnTo>
                      <a:pt x="3513251" y="1625113"/>
                    </a:lnTo>
                    <a:lnTo>
                      <a:pt x="3579714" y="1691577"/>
                    </a:lnTo>
                    <a:lnTo>
                      <a:pt x="3614741" y="1726603"/>
                    </a:lnTo>
                    <a:lnTo>
                      <a:pt x="3784128" y="1895991"/>
                    </a:lnTo>
                    <a:lnTo>
                      <a:pt x="3784653" y="1895466"/>
                    </a:lnTo>
                    <a:lnTo>
                      <a:pt x="3802957" y="1913770"/>
                    </a:lnTo>
                    <a:lnTo>
                      <a:pt x="3802957" y="1914820"/>
                    </a:lnTo>
                    <a:lnTo>
                      <a:pt x="3805825" y="1917687"/>
                    </a:lnTo>
                    <a:lnTo>
                      <a:pt x="3802957" y="1920555"/>
                    </a:lnTo>
                    <a:lnTo>
                      <a:pt x="3802957" y="2329384"/>
                    </a:lnTo>
                    <a:lnTo>
                      <a:pt x="3784653" y="2347688"/>
                    </a:lnTo>
                    <a:lnTo>
                      <a:pt x="3580239" y="2143274"/>
                    </a:lnTo>
                    <a:lnTo>
                      <a:pt x="3579714" y="2143798"/>
                    </a:lnTo>
                    <a:lnTo>
                      <a:pt x="3514414" y="2078498"/>
                    </a:lnTo>
                    <a:lnTo>
                      <a:pt x="2992605" y="2600306"/>
                    </a:lnTo>
                    <a:lnTo>
                      <a:pt x="2990741" y="2611151"/>
                    </a:lnTo>
                    <a:lnTo>
                      <a:pt x="2771416" y="2767764"/>
                    </a:lnTo>
                    <a:lnTo>
                      <a:pt x="2746140" y="2742487"/>
                    </a:lnTo>
                    <a:lnTo>
                      <a:pt x="2670170" y="2818456"/>
                    </a:lnTo>
                    <a:lnTo>
                      <a:pt x="2651401" y="2799687"/>
                    </a:lnTo>
                    <a:cubicBezTo>
                      <a:pt x="2625528" y="2785735"/>
                      <a:pt x="2592950" y="2788926"/>
                      <a:pt x="2569612" y="2809139"/>
                    </a:cubicBezTo>
                    <a:cubicBezTo>
                      <a:pt x="2540180" y="2834630"/>
                      <a:pt x="2535445" y="2878528"/>
                      <a:pt x="2558763" y="2909709"/>
                    </a:cubicBezTo>
                    <a:cubicBezTo>
                      <a:pt x="2580225" y="2939886"/>
                      <a:pt x="2602221" y="2944074"/>
                      <a:pt x="2698387" y="2956528"/>
                    </a:cubicBezTo>
                    <a:cubicBezTo>
                      <a:pt x="2612716" y="3019512"/>
                      <a:pt x="2549084" y="3004923"/>
                      <a:pt x="2499317" y="2954166"/>
                    </a:cubicBezTo>
                    <a:cubicBezTo>
                      <a:pt x="2449549" y="2903408"/>
                      <a:pt x="2462151" y="2804007"/>
                      <a:pt x="2521014" y="2753027"/>
                    </a:cubicBezTo>
                    <a:cubicBezTo>
                      <a:pt x="2561003" y="2718393"/>
                      <a:pt x="2614554" y="2708748"/>
                      <a:pt x="2661444" y="2725347"/>
                    </a:cubicBezTo>
                    <a:lnTo>
                      <a:pt x="2695222" y="2691569"/>
                    </a:lnTo>
                    <a:lnTo>
                      <a:pt x="2669947" y="2666294"/>
                    </a:lnTo>
                    <a:lnTo>
                      <a:pt x="2810390" y="2469612"/>
                    </a:lnTo>
                    <a:lnTo>
                      <a:pt x="2809356" y="2468579"/>
                    </a:lnTo>
                    <a:lnTo>
                      <a:pt x="2815551" y="2462385"/>
                    </a:lnTo>
                    <a:lnTo>
                      <a:pt x="2826559" y="2446968"/>
                    </a:lnTo>
                    <a:lnTo>
                      <a:pt x="2831882" y="2446053"/>
                    </a:lnTo>
                    <a:lnTo>
                      <a:pt x="3356925" y="1921010"/>
                    </a:lnTo>
                    <a:lnTo>
                      <a:pt x="3353603" y="1917688"/>
                    </a:lnTo>
                    <a:lnTo>
                      <a:pt x="3197545" y="1761630"/>
                    </a:lnTo>
                    <a:lnTo>
                      <a:pt x="3197544" y="1761631"/>
                    </a:lnTo>
                    <a:lnTo>
                      <a:pt x="3006461" y="1570547"/>
                    </a:lnTo>
                    <a:lnTo>
                      <a:pt x="2971434" y="1535520"/>
                    </a:lnTo>
                    <a:lnTo>
                      <a:pt x="2813706" y="1377793"/>
                    </a:lnTo>
                    <a:lnTo>
                      <a:pt x="2812338" y="1379161"/>
                    </a:lnTo>
                    <a:lnTo>
                      <a:pt x="2619582" y="1186405"/>
                    </a:lnTo>
                    <a:lnTo>
                      <a:pt x="2586227" y="1153050"/>
                    </a:lnTo>
                    <a:lnTo>
                      <a:pt x="2430017" y="996839"/>
                    </a:lnTo>
                    <a:lnTo>
                      <a:pt x="2429101" y="997755"/>
                    </a:lnTo>
                    <a:lnTo>
                      <a:pt x="2247376" y="816030"/>
                    </a:lnTo>
                    <a:lnTo>
                      <a:pt x="2194721" y="868684"/>
                    </a:lnTo>
                    <a:lnTo>
                      <a:pt x="2169629" y="843592"/>
                    </a:lnTo>
                    <a:lnTo>
                      <a:pt x="2012511" y="1000710"/>
                    </a:lnTo>
                    <a:lnTo>
                      <a:pt x="1948715" y="936915"/>
                    </a:lnTo>
                    <a:lnTo>
                      <a:pt x="1776261" y="1109369"/>
                    </a:lnTo>
                    <a:lnTo>
                      <a:pt x="1741234" y="1144396"/>
                    </a:lnTo>
                    <a:lnTo>
                      <a:pt x="1585176" y="1300453"/>
                    </a:lnTo>
                    <a:lnTo>
                      <a:pt x="1550150" y="1335480"/>
                    </a:lnTo>
                    <a:lnTo>
                      <a:pt x="1394093" y="1491537"/>
                    </a:lnTo>
                    <a:lnTo>
                      <a:pt x="1359065" y="1526564"/>
                    </a:lnTo>
                    <a:lnTo>
                      <a:pt x="1201338" y="1684291"/>
                    </a:lnTo>
                    <a:lnTo>
                      <a:pt x="1202706" y="1685660"/>
                    </a:lnTo>
                    <a:lnTo>
                      <a:pt x="1009951" y="1878416"/>
                    </a:lnTo>
                    <a:lnTo>
                      <a:pt x="976596" y="1911771"/>
                    </a:lnTo>
                    <a:lnTo>
                      <a:pt x="820385" y="2067981"/>
                    </a:lnTo>
                    <a:lnTo>
                      <a:pt x="821301" y="2068897"/>
                    </a:lnTo>
                    <a:lnTo>
                      <a:pt x="612116" y="2278081"/>
                    </a:lnTo>
                    <a:lnTo>
                      <a:pt x="673628" y="2339593"/>
                    </a:lnTo>
                    <a:lnTo>
                      <a:pt x="567426" y="2445795"/>
                    </a:lnTo>
                    <a:lnTo>
                      <a:pt x="672230" y="2550598"/>
                    </a:lnTo>
                    <a:lnTo>
                      <a:pt x="566028" y="2656800"/>
                    </a:lnTo>
                    <a:lnTo>
                      <a:pt x="0" y="2090772"/>
                    </a:lnTo>
                    <a:lnTo>
                      <a:pt x="106202" y="1984570"/>
                    </a:lnTo>
                    <a:lnTo>
                      <a:pt x="211005" y="2089373"/>
                    </a:lnTo>
                    <a:lnTo>
                      <a:pt x="317206" y="1983171"/>
                    </a:lnTo>
                    <a:lnTo>
                      <a:pt x="386005" y="2051970"/>
                    </a:lnTo>
                    <a:lnTo>
                      <a:pt x="558644" y="1879331"/>
                    </a:lnTo>
                    <a:lnTo>
                      <a:pt x="557729" y="1878415"/>
                    </a:lnTo>
                    <a:lnTo>
                      <a:pt x="750485" y="1685660"/>
                    </a:lnTo>
                    <a:lnTo>
                      <a:pt x="783839" y="1652305"/>
                    </a:lnTo>
                    <a:lnTo>
                      <a:pt x="943239" y="1492905"/>
                    </a:lnTo>
                    <a:lnTo>
                      <a:pt x="941871" y="1491537"/>
                    </a:lnTo>
                    <a:lnTo>
                      <a:pt x="1132954" y="1300453"/>
                    </a:lnTo>
                    <a:lnTo>
                      <a:pt x="1167982" y="1265426"/>
                    </a:lnTo>
                    <a:lnTo>
                      <a:pt x="1324039" y="1109369"/>
                    </a:lnTo>
                    <a:lnTo>
                      <a:pt x="1359065" y="1074342"/>
                    </a:lnTo>
                    <a:lnTo>
                      <a:pt x="1515123" y="918285"/>
                    </a:lnTo>
                    <a:lnTo>
                      <a:pt x="1550150" y="883258"/>
                    </a:lnTo>
                    <a:lnTo>
                      <a:pt x="1722604" y="710804"/>
                    </a:lnTo>
                    <a:lnTo>
                      <a:pt x="1656089" y="644289"/>
                    </a:lnTo>
                    <a:lnTo>
                      <a:pt x="1813208" y="487170"/>
                    </a:lnTo>
                    <a:lnTo>
                      <a:pt x="1788115" y="462078"/>
                    </a:lnTo>
                    <a:lnTo>
                      <a:pt x="1817021" y="433172"/>
                    </a:lnTo>
                    <a:lnTo>
                      <a:pt x="1638436" y="254587"/>
                    </a:lnTo>
                    <a:lnTo>
                      <a:pt x="1893022" y="0"/>
                    </a:lnTo>
                    <a:lnTo>
                      <a:pt x="1948799" y="55777"/>
                    </a:lnTo>
                    <a:lnTo>
                      <a:pt x="2421315" y="82732"/>
                    </a:lnTo>
                    <a:lnTo>
                      <a:pt x="2424216" y="79831"/>
                    </a:lnTo>
                    <a:lnTo>
                      <a:pt x="2449269" y="104883"/>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16" name="Rectangle 41">
                <a:extLst>
                  <a:ext uri="{FF2B5EF4-FFF2-40B4-BE49-F238E27FC236}">
                    <a16:creationId xmlns:a16="http://schemas.microsoft.com/office/drawing/2014/main" id="{EB91A285-202B-4F84-BB4C-3E98985E2B10}"/>
                  </a:ext>
                </a:extLst>
              </p:cNvPr>
              <p:cNvSpPr>
                <a:spLocks/>
              </p:cNvSpPr>
              <p:nvPr/>
            </p:nvSpPr>
            <p:spPr>
              <a:xfrm rot="19192674">
                <a:off x="926950" y="2109352"/>
                <a:ext cx="360000" cy="360000"/>
              </a:xfrm>
              <a:custGeom>
                <a:avLst/>
                <a:gdLst/>
                <a:ahLst/>
                <a:cxnLst/>
                <a:rect l="l" t="t" r="r" b="b"/>
                <a:pathLst>
                  <a:path w="3888423" h="3970014">
                    <a:moveTo>
                      <a:pt x="1259577" y="2471243"/>
                    </a:moveTo>
                    <a:cubicBezTo>
                      <a:pt x="1293292" y="2471243"/>
                      <a:pt x="1320623" y="2543205"/>
                      <a:pt x="1320623" y="2631975"/>
                    </a:cubicBezTo>
                    <a:cubicBezTo>
                      <a:pt x="1320623" y="2720745"/>
                      <a:pt x="1293292" y="2792707"/>
                      <a:pt x="1259577" y="2792707"/>
                    </a:cubicBezTo>
                    <a:cubicBezTo>
                      <a:pt x="1225862" y="2792707"/>
                      <a:pt x="1198531" y="2720745"/>
                      <a:pt x="1198531" y="2631975"/>
                    </a:cubicBezTo>
                    <a:cubicBezTo>
                      <a:pt x="1198531" y="2543205"/>
                      <a:pt x="1225862" y="2471243"/>
                      <a:pt x="1259577" y="2471243"/>
                    </a:cubicBezTo>
                    <a:close/>
                    <a:moveTo>
                      <a:pt x="1710471" y="2470362"/>
                    </a:moveTo>
                    <a:cubicBezTo>
                      <a:pt x="1741030" y="2470028"/>
                      <a:pt x="1768823" y="2488083"/>
                      <a:pt x="1781169" y="2516203"/>
                    </a:cubicBezTo>
                    <a:cubicBezTo>
                      <a:pt x="1793845" y="2545068"/>
                      <a:pt x="1787700" y="2578742"/>
                      <a:pt x="1765642" y="2601268"/>
                    </a:cubicBezTo>
                    <a:cubicBezTo>
                      <a:pt x="1750827" y="2616399"/>
                      <a:pt x="1730831" y="2624459"/>
                      <a:pt x="1710472" y="2623745"/>
                    </a:cubicBezTo>
                    <a:close/>
                    <a:moveTo>
                      <a:pt x="2456093" y="2374056"/>
                    </a:moveTo>
                    <a:lnTo>
                      <a:pt x="2456093" y="2889893"/>
                    </a:lnTo>
                    <a:lnTo>
                      <a:pt x="2566690" y="2889893"/>
                    </a:lnTo>
                    <a:lnTo>
                      <a:pt x="2566690" y="2706284"/>
                    </a:lnTo>
                    <a:lnTo>
                      <a:pt x="2632197" y="2884955"/>
                    </a:lnTo>
                    <a:lnTo>
                      <a:pt x="2635843" y="2883618"/>
                    </a:lnTo>
                    <a:lnTo>
                      <a:pt x="2635843" y="2889893"/>
                    </a:lnTo>
                    <a:lnTo>
                      <a:pt x="2746439" y="2889893"/>
                    </a:lnTo>
                    <a:lnTo>
                      <a:pt x="2746439" y="2374056"/>
                    </a:lnTo>
                    <a:lnTo>
                      <a:pt x="2635843" y="2374056"/>
                    </a:lnTo>
                    <a:lnTo>
                      <a:pt x="2635843" y="2573614"/>
                    </a:lnTo>
                    <a:lnTo>
                      <a:pt x="2566690" y="2385000"/>
                    </a:lnTo>
                    <a:lnTo>
                      <a:pt x="2566690" y="2374056"/>
                    </a:lnTo>
                    <a:close/>
                    <a:moveTo>
                      <a:pt x="2032426" y="2374056"/>
                    </a:moveTo>
                    <a:lnTo>
                      <a:pt x="2032426" y="2889895"/>
                    </a:lnTo>
                    <a:lnTo>
                      <a:pt x="2115405" y="2889895"/>
                    </a:lnTo>
                    <a:lnTo>
                      <a:pt x="2143023" y="2889895"/>
                    </a:lnTo>
                    <a:lnTo>
                      <a:pt x="2308949" y="2889895"/>
                    </a:lnTo>
                    <a:lnTo>
                      <a:pt x="2308949" y="2779299"/>
                    </a:lnTo>
                    <a:lnTo>
                      <a:pt x="2143023" y="2779299"/>
                    </a:lnTo>
                    <a:lnTo>
                      <a:pt x="2143023" y="2686401"/>
                    </a:lnTo>
                    <a:lnTo>
                      <a:pt x="2308949" y="2686401"/>
                    </a:lnTo>
                    <a:lnTo>
                      <a:pt x="2308949" y="2575804"/>
                    </a:lnTo>
                    <a:lnTo>
                      <a:pt x="2143023" y="2575804"/>
                    </a:lnTo>
                    <a:lnTo>
                      <a:pt x="2143023" y="2484653"/>
                    </a:lnTo>
                    <a:lnTo>
                      <a:pt x="2308949" y="2484653"/>
                    </a:lnTo>
                    <a:lnTo>
                      <a:pt x="2308949" y="2374056"/>
                    </a:lnTo>
                    <a:lnTo>
                      <a:pt x="2143023" y="2374056"/>
                    </a:lnTo>
                    <a:lnTo>
                      <a:pt x="2115405" y="2374056"/>
                    </a:lnTo>
                    <a:close/>
                    <a:moveTo>
                      <a:pt x="1259577" y="2374056"/>
                    </a:moveTo>
                    <a:cubicBezTo>
                      <a:pt x="1172187" y="2374056"/>
                      <a:pt x="1101344" y="2489530"/>
                      <a:pt x="1101344" y="2631975"/>
                    </a:cubicBezTo>
                    <a:cubicBezTo>
                      <a:pt x="1101344" y="2774420"/>
                      <a:pt x="1172187" y="2889894"/>
                      <a:pt x="1259577" y="2889894"/>
                    </a:cubicBezTo>
                    <a:cubicBezTo>
                      <a:pt x="1346967" y="2889894"/>
                      <a:pt x="1417810" y="2774420"/>
                      <a:pt x="1417810" y="2631975"/>
                    </a:cubicBezTo>
                    <a:cubicBezTo>
                      <a:pt x="1417810" y="2489530"/>
                      <a:pt x="1346967" y="2374056"/>
                      <a:pt x="1259577" y="2374056"/>
                    </a:cubicBezTo>
                    <a:close/>
                    <a:moveTo>
                      <a:pt x="1599876" y="2366688"/>
                    </a:moveTo>
                    <a:lnTo>
                      <a:pt x="1599875" y="2882524"/>
                    </a:lnTo>
                    <a:lnTo>
                      <a:pt x="1710472" y="2882525"/>
                    </a:lnTo>
                    <a:lnTo>
                      <a:pt x="1710472" y="2723975"/>
                    </a:lnTo>
                    <a:cubicBezTo>
                      <a:pt x="1757507" y="2725624"/>
                      <a:pt x="1803701" y="2707003"/>
                      <a:pt x="1837929" y="2672047"/>
                    </a:cubicBezTo>
                    <a:cubicBezTo>
                      <a:pt x="1888884" y="2620006"/>
                      <a:pt x="1903084" y="2542214"/>
                      <a:pt x="1873801" y="2475527"/>
                    </a:cubicBezTo>
                    <a:cubicBezTo>
                      <a:pt x="1845275" y="2410565"/>
                      <a:pt x="1781067" y="2368851"/>
                      <a:pt x="1710472" y="2369624"/>
                    </a:cubicBezTo>
                    <a:lnTo>
                      <a:pt x="1710471" y="2366688"/>
                    </a:lnTo>
                    <a:close/>
                    <a:moveTo>
                      <a:pt x="920754" y="2169815"/>
                    </a:moveTo>
                    <a:lnTo>
                      <a:pt x="3008986" y="2169815"/>
                    </a:lnTo>
                    <a:lnTo>
                      <a:pt x="3008986" y="3105919"/>
                    </a:lnTo>
                    <a:lnTo>
                      <a:pt x="920754" y="3105919"/>
                    </a:lnTo>
                    <a:close/>
                    <a:moveTo>
                      <a:pt x="632722" y="1985007"/>
                    </a:moveTo>
                    <a:lnTo>
                      <a:pt x="632722" y="3321943"/>
                    </a:lnTo>
                    <a:lnTo>
                      <a:pt x="3297018" y="3321943"/>
                    </a:lnTo>
                    <a:lnTo>
                      <a:pt x="3297018" y="1985007"/>
                    </a:lnTo>
                    <a:close/>
                    <a:moveTo>
                      <a:pt x="2657019" y="761679"/>
                    </a:moveTo>
                    <a:lnTo>
                      <a:pt x="2760733" y="1606387"/>
                    </a:lnTo>
                    <a:lnTo>
                      <a:pt x="2761762" y="1614761"/>
                    </a:lnTo>
                    <a:lnTo>
                      <a:pt x="2762330" y="1614691"/>
                    </a:lnTo>
                    <a:cubicBezTo>
                      <a:pt x="2780335" y="1740615"/>
                      <a:pt x="2862522" y="1833408"/>
                      <a:pt x="2948897" y="1824230"/>
                    </a:cubicBezTo>
                    <a:cubicBezTo>
                      <a:pt x="3036464" y="1814924"/>
                      <a:pt x="3095979" y="1704243"/>
                      <a:pt x="3083047" y="1575312"/>
                    </a:cubicBezTo>
                    <a:lnTo>
                      <a:pt x="3083347" y="1575275"/>
                    </a:lnTo>
                    <a:lnTo>
                      <a:pt x="2983448" y="761679"/>
                    </a:lnTo>
                    <a:close/>
                    <a:moveTo>
                      <a:pt x="2205921" y="761679"/>
                    </a:moveTo>
                    <a:lnTo>
                      <a:pt x="2264137" y="1594263"/>
                    </a:lnTo>
                    <a:cubicBezTo>
                      <a:pt x="2264333" y="1597068"/>
                      <a:pt x="2264530" y="1599874"/>
                      <a:pt x="2264726" y="1602679"/>
                    </a:cubicBezTo>
                    <a:lnTo>
                      <a:pt x="2265297" y="1602640"/>
                    </a:lnTo>
                    <a:cubicBezTo>
                      <a:pt x="2276686" y="1729333"/>
                      <a:pt x="2353905" y="1826300"/>
                      <a:pt x="2440641" y="1821655"/>
                    </a:cubicBezTo>
                    <a:cubicBezTo>
                      <a:pt x="2528577" y="1816945"/>
                      <a:pt x="2593802" y="1709530"/>
                      <a:pt x="2587636" y="1580099"/>
                    </a:cubicBezTo>
                    <a:lnTo>
                      <a:pt x="2587937" y="1580078"/>
                    </a:lnTo>
                    <a:lnTo>
                      <a:pt x="2530706" y="761679"/>
                    </a:lnTo>
                    <a:close/>
                    <a:moveTo>
                      <a:pt x="1761700" y="761679"/>
                    </a:moveTo>
                    <a:cubicBezTo>
                      <a:pt x="1761699" y="1032443"/>
                      <a:pt x="1761699" y="1303208"/>
                      <a:pt x="1761698" y="1573972"/>
                    </a:cubicBezTo>
                    <a:lnTo>
                      <a:pt x="1761698" y="1582410"/>
                    </a:lnTo>
                    <a:lnTo>
                      <a:pt x="1762270" y="1582410"/>
                    </a:lnTo>
                    <a:cubicBezTo>
                      <a:pt x="1764795" y="1709590"/>
                      <a:pt x="1835062" y="1811707"/>
                      <a:pt x="1921910" y="1813122"/>
                    </a:cubicBezTo>
                    <a:cubicBezTo>
                      <a:pt x="2009960" y="1814558"/>
                      <a:pt x="2082519" y="1711955"/>
                      <a:pt x="2085398" y="1582410"/>
                    </a:cubicBezTo>
                    <a:lnTo>
                      <a:pt x="2085698" y="1582410"/>
                    </a:lnTo>
                    <a:cubicBezTo>
                      <a:pt x="2085698" y="1308834"/>
                      <a:pt x="2085698" y="1035256"/>
                      <a:pt x="2085696" y="761679"/>
                    </a:cubicBezTo>
                    <a:close/>
                    <a:moveTo>
                      <a:pt x="3411320" y="761678"/>
                    </a:moveTo>
                    <a:lnTo>
                      <a:pt x="3078803" y="761679"/>
                    </a:lnTo>
                    <a:lnTo>
                      <a:pt x="3277545" y="1622538"/>
                    </a:lnTo>
                    <a:lnTo>
                      <a:pt x="3279443" y="1630759"/>
                    </a:lnTo>
                    <a:lnTo>
                      <a:pt x="3280000" y="1630631"/>
                    </a:lnTo>
                    <a:cubicBezTo>
                      <a:pt x="3311069" y="1753983"/>
                      <a:pt x="3402507" y="1837676"/>
                      <a:pt x="3487448" y="1819520"/>
                    </a:cubicBezTo>
                    <a:cubicBezTo>
                      <a:pt x="3573564" y="1801112"/>
                      <a:pt x="3621183" y="1684815"/>
                      <a:pt x="3594846" y="1557943"/>
                    </a:cubicBezTo>
                    <a:lnTo>
                      <a:pt x="3595140" y="1557876"/>
                    </a:lnTo>
                    <a:close/>
                    <a:moveTo>
                      <a:pt x="1633002" y="761678"/>
                    </a:moveTo>
                    <a:lnTo>
                      <a:pt x="1308563" y="761679"/>
                    </a:lnTo>
                    <a:lnTo>
                      <a:pt x="1266057" y="1572672"/>
                    </a:lnTo>
                    <a:lnTo>
                      <a:pt x="1265616" y="1581099"/>
                    </a:lnTo>
                    <a:lnTo>
                      <a:pt x="1266187" y="1581128"/>
                    </a:lnTo>
                    <a:cubicBezTo>
                      <a:pt x="1262052" y="1708267"/>
                      <a:pt x="1326878" y="1813921"/>
                      <a:pt x="1413534" y="1819881"/>
                    </a:cubicBezTo>
                    <a:cubicBezTo>
                      <a:pt x="1501387" y="1825922"/>
                      <a:pt x="1579217" y="1727257"/>
                      <a:pt x="1588872" y="1598040"/>
                    </a:cubicBezTo>
                    <a:lnTo>
                      <a:pt x="1589172" y="1598055"/>
                    </a:lnTo>
                    <a:close/>
                    <a:moveTo>
                      <a:pt x="863949" y="761678"/>
                    </a:moveTo>
                    <a:lnTo>
                      <a:pt x="765078" y="1566901"/>
                    </a:lnTo>
                    <a:lnTo>
                      <a:pt x="764050" y="1575275"/>
                    </a:lnTo>
                    <a:lnTo>
                      <a:pt x="764617" y="1575345"/>
                    </a:lnTo>
                    <a:cubicBezTo>
                      <a:pt x="751624" y="1701884"/>
                      <a:pt x="808922" y="1811803"/>
                      <a:pt x="894951" y="1823794"/>
                    </a:cubicBezTo>
                    <a:cubicBezTo>
                      <a:pt x="982168" y="1835949"/>
                      <a:pt x="1066691" y="1742953"/>
                      <a:pt x="1085336" y="1614724"/>
                    </a:cubicBezTo>
                    <a:lnTo>
                      <a:pt x="1085635" y="1614761"/>
                    </a:lnTo>
                    <a:lnTo>
                      <a:pt x="1190378" y="761679"/>
                    </a:lnTo>
                    <a:close/>
                    <a:moveTo>
                      <a:pt x="295535" y="441623"/>
                    </a:moveTo>
                    <a:lnTo>
                      <a:pt x="3583899" y="441623"/>
                    </a:lnTo>
                    <a:cubicBezTo>
                      <a:pt x="3610412" y="441623"/>
                      <a:pt x="3631905" y="463116"/>
                      <a:pt x="3631905" y="489629"/>
                    </a:cubicBezTo>
                    <a:lnTo>
                      <a:pt x="3631905" y="655863"/>
                    </a:lnTo>
                    <a:lnTo>
                      <a:pt x="3884522" y="1666330"/>
                    </a:lnTo>
                    <a:cubicBezTo>
                      <a:pt x="3909974" y="1748325"/>
                      <a:pt x="3809191" y="1900953"/>
                      <a:pt x="3631905" y="1666330"/>
                    </a:cubicBezTo>
                    <a:lnTo>
                      <a:pt x="3631905" y="3970014"/>
                    </a:lnTo>
                    <a:lnTo>
                      <a:pt x="247529" y="3970014"/>
                    </a:lnTo>
                    <a:lnTo>
                      <a:pt x="247529" y="1768425"/>
                    </a:lnTo>
                    <a:cubicBezTo>
                      <a:pt x="263724" y="1795996"/>
                      <a:pt x="288366" y="1813812"/>
                      <a:pt x="317369" y="1820473"/>
                    </a:cubicBezTo>
                    <a:cubicBezTo>
                      <a:pt x="403196" y="1840184"/>
                      <a:pt x="495502" y="1754908"/>
                      <a:pt x="525251" y="1628793"/>
                    </a:cubicBezTo>
                    <a:lnTo>
                      <a:pt x="525545" y="1628855"/>
                    </a:lnTo>
                    <a:lnTo>
                      <a:pt x="709866" y="761679"/>
                    </a:lnTo>
                    <a:lnTo>
                      <a:pt x="378634" y="761679"/>
                    </a:lnTo>
                    <a:lnTo>
                      <a:pt x="210380" y="1553239"/>
                    </a:lnTo>
                    <a:lnTo>
                      <a:pt x="208625" y="1561492"/>
                    </a:lnTo>
                    <a:lnTo>
                      <a:pt x="209185" y="1561611"/>
                    </a:lnTo>
                    <a:cubicBezTo>
                      <a:pt x="202164" y="1598200"/>
                      <a:pt x="201274" y="1633895"/>
                      <a:pt x="207433" y="1666330"/>
                    </a:cubicBezTo>
                    <a:cubicBezTo>
                      <a:pt x="113985" y="1883037"/>
                      <a:pt x="-32319" y="1816968"/>
                      <a:pt x="6372" y="1666330"/>
                    </a:cubicBezTo>
                    <a:lnTo>
                      <a:pt x="249769" y="692744"/>
                    </a:lnTo>
                    <a:cubicBezTo>
                      <a:pt x="247993" y="689334"/>
                      <a:pt x="247529" y="685546"/>
                      <a:pt x="247529" y="681649"/>
                    </a:cubicBezTo>
                    <a:lnTo>
                      <a:pt x="247529" y="489629"/>
                    </a:lnTo>
                    <a:cubicBezTo>
                      <a:pt x="247529" y="463116"/>
                      <a:pt x="269022" y="441623"/>
                      <a:pt x="295535" y="441623"/>
                    </a:cubicBezTo>
                    <a:close/>
                    <a:moveTo>
                      <a:pt x="307785" y="0"/>
                    </a:moveTo>
                    <a:lnTo>
                      <a:pt x="3571649" y="0"/>
                    </a:lnTo>
                    <a:cubicBezTo>
                      <a:pt x="3604927" y="0"/>
                      <a:pt x="3631905" y="26978"/>
                      <a:pt x="3631905" y="60256"/>
                    </a:cubicBezTo>
                    <a:lnTo>
                      <a:pt x="3631905" y="301273"/>
                    </a:lnTo>
                    <a:cubicBezTo>
                      <a:pt x="3631905" y="334551"/>
                      <a:pt x="3604927" y="361529"/>
                      <a:pt x="3571649" y="361529"/>
                    </a:cubicBezTo>
                    <a:lnTo>
                      <a:pt x="307785" y="361529"/>
                    </a:lnTo>
                    <a:cubicBezTo>
                      <a:pt x="274507" y="361529"/>
                      <a:pt x="247529" y="334551"/>
                      <a:pt x="247529" y="301273"/>
                    </a:cubicBezTo>
                    <a:lnTo>
                      <a:pt x="247529" y="60256"/>
                    </a:lnTo>
                    <a:cubicBezTo>
                      <a:pt x="247529" y="26978"/>
                      <a:pt x="274507" y="0"/>
                      <a:pt x="307785" y="0"/>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17" name="Isosceles Triangle 3">
                <a:extLst>
                  <a:ext uri="{FF2B5EF4-FFF2-40B4-BE49-F238E27FC236}">
                    <a16:creationId xmlns:a16="http://schemas.microsoft.com/office/drawing/2014/main" id="{B46BA477-90E7-42AD-848C-6F67F8349A32}"/>
                  </a:ext>
                </a:extLst>
              </p:cNvPr>
              <p:cNvSpPr>
                <a:spLocks noChangeAspect="1"/>
              </p:cNvSpPr>
              <p:nvPr/>
            </p:nvSpPr>
            <p:spPr>
              <a:xfrm rot="2229245">
                <a:off x="2692912" y="1965188"/>
                <a:ext cx="359661" cy="360000"/>
              </a:xfrm>
              <a:custGeom>
                <a:avLst/>
                <a:gdLst/>
                <a:ahLst/>
                <a:cxnLst/>
                <a:rect l="l" t="t" r="r" b="b"/>
                <a:pathLst>
                  <a:path w="3935086" h="3938802">
                    <a:moveTo>
                      <a:pt x="1861742" y="3314001"/>
                    </a:moveTo>
                    <a:cubicBezTo>
                      <a:pt x="1921395" y="3314001"/>
                      <a:pt x="1969754" y="3362360"/>
                      <a:pt x="1969754" y="3422013"/>
                    </a:cubicBezTo>
                    <a:cubicBezTo>
                      <a:pt x="1969754" y="3481666"/>
                      <a:pt x="1921395" y="3530025"/>
                      <a:pt x="1861742" y="3530025"/>
                    </a:cubicBezTo>
                    <a:cubicBezTo>
                      <a:pt x="1802089" y="3530025"/>
                      <a:pt x="1753730" y="3481666"/>
                      <a:pt x="1753730" y="3422013"/>
                    </a:cubicBezTo>
                    <a:cubicBezTo>
                      <a:pt x="1753730" y="3362360"/>
                      <a:pt x="1802089" y="3314001"/>
                      <a:pt x="1861742" y="3314001"/>
                    </a:cubicBezTo>
                    <a:close/>
                    <a:moveTo>
                      <a:pt x="2097646" y="2118753"/>
                    </a:moveTo>
                    <a:lnTo>
                      <a:pt x="2097646" y="2478753"/>
                    </a:lnTo>
                    <a:lnTo>
                      <a:pt x="2457646" y="2478753"/>
                    </a:lnTo>
                    <a:lnTo>
                      <a:pt x="2457646" y="2118753"/>
                    </a:lnTo>
                    <a:close/>
                    <a:moveTo>
                      <a:pt x="1476536" y="2118753"/>
                    </a:moveTo>
                    <a:lnTo>
                      <a:pt x="1476536" y="2478753"/>
                    </a:lnTo>
                    <a:lnTo>
                      <a:pt x="1836536" y="2478753"/>
                    </a:lnTo>
                    <a:lnTo>
                      <a:pt x="1836536" y="2118753"/>
                    </a:lnTo>
                    <a:close/>
                    <a:moveTo>
                      <a:pt x="2097646" y="1539638"/>
                    </a:moveTo>
                    <a:lnTo>
                      <a:pt x="2097646" y="1899638"/>
                    </a:lnTo>
                    <a:lnTo>
                      <a:pt x="2457646" y="1899638"/>
                    </a:lnTo>
                    <a:lnTo>
                      <a:pt x="2457646" y="1539638"/>
                    </a:lnTo>
                    <a:close/>
                    <a:moveTo>
                      <a:pt x="1476536" y="1539638"/>
                    </a:moveTo>
                    <a:lnTo>
                      <a:pt x="1476536" y="1899638"/>
                    </a:lnTo>
                    <a:lnTo>
                      <a:pt x="1836536" y="1899638"/>
                    </a:lnTo>
                    <a:lnTo>
                      <a:pt x="1836536" y="1539638"/>
                    </a:lnTo>
                    <a:close/>
                    <a:moveTo>
                      <a:pt x="1989788" y="770570"/>
                    </a:moveTo>
                    <a:lnTo>
                      <a:pt x="3429788" y="1850570"/>
                    </a:lnTo>
                    <a:lnTo>
                      <a:pt x="3430108" y="1850570"/>
                    </a:lnTo>
                    <a:lnTo>
                      <a:pt x="3430108" y="3938802"/>
                    </a:lnTo>
                    <a:lnTo>
                      <a:pt x="2265771" y="3938802"/>
                    </a:lnTo>
                    <a:lnTo>
                      <a:pt x="2265771" y="2786674"/>
                    </a:lnTo>
                    <a:lnTo>
                      <a:pt x="1669844" y="2786674"/>
                    </a:lnTo>
                    <a:lnTo>
                      <a:pt x="1669844" y="3938802"/>
                    </a:lnTo>
                    <a:lnTo>
                      <a:pt x="549788" y="3938802"/>
                    </a:lnTo>
                    <a:lnTo>
                      <a:pt x="549788" y="1850570"/>
                    </a:lnTo>
                    <a:close/>
                    <a:moveTo>
                      <a:pt x="1969233" y="1003"/>
                    </a:moveTo>
                    <a:cubicBezTo>
                      <a:pt x="1995162" y="-2644"/>
                      <a:pt x="2022483" y="3601"/>
                      <a:pt x="2045048" y="20601"/>
                    </a:cubicBezTo>
                    <a:lnTo>
                      <a:pt x="3894333" y="1413834"/>
                    </a:lnTo>
                    <a:cubicBezTo>
                      <a:pt x="3939464" y="1447835"/>
                      <a:pt x="3948486" y="1511986"/>
                      <a:pt x="3914485" y="1557117"/>
                    </a:cubicBezTo>
                    <a:lnTo>
                      <a:pt x="3756006" y="1767472"/>
                    </a:lnTo>
                    <a:cubicBezTo>
                      <a:pt x="3722004" y="1812603"/>
                      <a:pt x="3657854" y="1821626"/>
                      <a:pt x="3612722" y="1787625"/>
                    </a:cubicBezTo>
                    <a:lnTo>
                      <a:pt x="1967544" y="548164"/>
                    </a:lnTo>
                    <a:lnTo>
                      <a:pt x="322364" y="1787626"/>
                    </a:lnTo>
                    <a:cubicBezTo>
                      <a:pt x="277233" y="1821627"/>
                      <a:pt x="213082" y="1812604"/>
                      <a:pt x="179080" y="1767473"/>
                    </a:cubicBezTo>
                    <a:lnTo>
                      <a:pt x="20601" y="1557118"/>
                    </a:lnTo>
                    <a:cubicBezTo>
                      <a:pt x="-13400" y="1511987"/>
                      <a:pt x="-4378" y="1447836"/>
                      <a:pt x="40754" y="1413835"/>
                    </a:cubicBezTo>
                    <a:lnTo>
                      <a:pt x="1890038" y="20602"/>
                    </a:lnTo>
                    <a:cubicBezTo>
                      <a:pt x="1912604" y="3602"/>
                      <a:pt x="1939924" y="-2643"/>
                      <a:pt x="1965854" y="1004"/>
                    </a:cubicBezTo>
                    <a:lnTo>
                      <a:pt x="1967542" y="1586"/>
                    </a:lnTo>
                    <a:cubicBezTo>
                      <a:pt x="1968071" y="1171"/>
                      <a:pt x="1968652" y="1085"/>
                      <a:pt x="1969233" y="1003"/>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grpSp>
        <p:sp>
          <p:nvSpPr>
            <p:cNvPr id="12" name="Rectangle 14">
              <a:extLst>
                <a:ext uri="{FF2B5EF4-FFF2-40B4-BE49-F238E27FC236}">
                  <a16:creationId xmlns:a16="http://schemas.microsoft.com/office/drawing/2014/main" id="{6E8DD38E-A1EF-436E-BD57-552ECF4D82C7}"/>
                </a:ext>
              </a:extLst>
            </p:cNvPr>
            <p:cNvSpPr/>
            <p:nvPr/>
          </p:nvSpPr>
          <p:spPr>
            <a:xfrm rot="18143891">
              <a:off x="423487" y="2403381"/>
              <a:ext cx="531261" cy="531261"/>
            </a:xfrm>
            <a:custGeom>
              <a:avLst/>
              <a:gdLst/>
              <a:ahLst/>
              <a:cxnLst/>
              <a:rect l="l" t="t" r="r" b="b"/>
              <a:pathLst>
                <a:path w="3942192" h="3931865">
                  <a:moveTo>
                    <a:pt x="2826148" y="3448804"/>
                  </a:moveTo>
                  <a:lnTo>
                    <a:pt x="2826148" y="3556804"/>
                  </a:lnTo>
                  <a:lnTo>
                    <a:pt x="3042148" y="3556804"/>
                  </a:lnTo>
                  <a:lnTo>
                    <a:pt x="3042148" y="3448804"/>
                  </a:lnTo>
                  <a:close/>
                  <a:moveTo>
                    <a:pt x="890988" y="3448804"/>
                  </a:moveTo>
                  <a:lnTo>
                    <a:pt x="890988" y="3556804"/>
                  </a:lnTo>
                  <a:lnTo>
                    <a:pt x="1106988" y="3556804"/>
                  </a:lnTo>
                  <a:lnTo>
                    <a:pt x="1106988" y="3448804"/>
                  </a:lnTo>
                  <a:close/>
                  <a:moveTo>
                    <a:pt x="3528192" y="3439467"/>
                  </a:moveTo>
                  <a:lnTo>
                    <a:pt x="3528192" y="3547467"/>
                  </a:lnTo>
                  <a:lnTo>
                    <a:pt x="3744192" y="3547467"/>
                  </a:lnTo>
                  <a:lnTo>
                    <a:pt x="3744192" y="3439467"/>
                  </a:lnTo>
                  <a:close/>
                  <a:moveTo>
                    <a:pt x="198000" y="3439467"/>
                  </a:moveTo>
                  <a:lnTo>
                    <a:pt x="198000" y="3547467"/>
                  </a:lnTo>
                  <a:lnTo>
                    <a:pt x="414000" y="3547467"/>
                  </a:lnTo>
                  <a:lnTo>
                    <a:pt x="414000" y="3439467"/>
                  </a:lnTo>
                  <a:close/>
                  <a:moveTo>
                    <a:pt x="2826148" y="3206154"/>
                  </a:moveTo>
                  <a:lnTo>
                    <a:pt x="2826148" y="3314154"/>
                  </a:lnTo>
                  <a:lnTo>
                    <a:pt x="3042148" y="3314154"/>
                  </a:lnTo>
                  <a:lnTo>
                    <a:pt x="3042148" y="3206154"/>
                  </a:lnTo>
                  <a:close/>
                  <a:moveTo>
                    <a:pt x="890988" y="3206154"/>
                  </a:moveTo>
                  <a:lnTo>
                    <a:pt x="890988" y="3314154"/>
                  </a:lnTo>
                  <a:lnTo>
                    <a:pt x="1106988" y="3314154"/>
                  </a:lnTo>
                  <a:lnTo>
                    <a:pt x="1106988" y="3206154"/>
                  </a:lnTo>
                  <a:close/>
                  <a:moveTo>
                    <a:pt x="3528192" y="3196817"/>
                  </a:moveTo>
                  <a:lnTo>
                    <a:pt x="3528192" y="3304817"/>
                  </a:lnTo>
                  <a:lnTo>
                    <a:pt x="3744192" y="3304817"/>
                  </a:lnTo>
                  <a:lnTo>
                    <a:pt x="3744192" y="3196817"/>
                  </a:lnTo>
                  <a:close/>
                  <a:moveTo>
                    <a:pt x="198000" y="3196817"/>
                  </a:moveTo>
                  <a:lnTo>
                    <a:pt x="198000" y="3304817"/>
                  </a:lnTo>
                  <a:lnTo>
                    <a:pt x="414000" y="3304817"/>
                  </a:lnTo>
                  <a:lnTo>
                    <a:pt x="414000" y="3196817"/>
                  </a:lnTo>
                  <a:close/>
                  <a:moveTo>
                    <a:pt x="2070064" y="3046635"/>
                  </a:moveTo>
                  <a:lnTo>
                    <a:pt x="2070064" y="3154635"/>
                  </a:lnTo>
                  <a:lnTo>
                    <a:pt x="2286064" y="3154635"/>
                  </a:lnTo>
                  <a:lnTo>
                    <a:pt x="2286064" y="3046635"/>
                  </a:lnTo>
                  <a:close/>
                  <a:moveTo>
                    <a:pt x="1638016" y="3037298"/>
                  </a:moveTo>
                  <a:lnTo>
                    <a:pt x="1638016" y="3145298"/>
                  </a:lnTo>
                  <a:lnTo>
                    <a:pt x="1854016" y="3145298"/>
                  </a:lnTo>
                  <a:lnTo>
                    <a:pt x="1854016" y="3037298"/>
                  </a:lnTo>
                  <a:close/>
                  <a:moveTo>
                    <a:pt x="2826148" y="2963504"/>
                  </a:moveTo>
                  <a:lnTo>
                    <a:pt x="2826148" y="3071504"/>
                  </a:lnTo>
                  <a:lnTo>
                    <a:pt x="3042148" y="3071504"/>
                  </a:lnTo>
                  <a:lnTo>
                    <a:pt x="3042148" y="2963504"/>
                  </a:lnTo>
                  <a:close/>
                  <a:moveTo>
                    <a:pt x="890988" y="2963504"/>
                  </a:moveTo>
                  <a:lnTo>
                    <a:pt x="890988" y="3071504"/>
                  </a:lnTo>
                  <a:lnTo>
                    <a:pt x="1106988" y="3071504"/>
                  </a:lnTo>
                  <a:lnTo>
                    <a:pt x="1106988" y="2963504"/>
                  </a:lnTo>
                  <a:close/>
                  <a:moveTo>
                    <a:pt x="3528192" y="2954167"/>
                  </a:moveTo>
                  <a:lnTo>
                    <a:pt x="3528192" y="3062167"/>
                  </a:lnTo>
                  <a:lnTo>
                    <a:pt x="3744192" y="3062167"/>
                  </a:lnTo>
                  <a:lnTo>
                    <a:pt x="3744192" y="2954167"/>
                  </a:lnTo>
                  <a:close/>
                  <a:moveTo>
                    <a:pt x="198000" y="2954167"/>
                  </a:moveTo>
                  <a:lnTo>
                    <a:pt x="198000" y="3062167"/>
                  </a:lnTo>
                  <a:lnTo>
                    <a:pt x="414000" y="3062167"/>
                  </a:lnTo>
                  <a:lnTo>
                    <a:pt x="414000" y="2954167"/>
                  </a:lnTo>
                  <a:close/>
                  <a:moveTo>
                    <a:pt x="2070064" y="2803981"/>
                  </a:moveTo>
                  <a:lnTo>
                    <a:pt x="2070064" y="2911981"/>
                  </a:lnTo>
                  <a:lnTo>
                    <a:pt x="2286064" y="2911981"/>
                  </a:lnTo>
                  <a:lnTo>
                    <a:pt x="2286064" y="2803981"/>
                  </a:lnTo>
                  <a:close/>
                  <a:moveTo>
                    <a:pt x="1638016" y="2794644"/>
                  </a:moveTo>
                  <a:lnTo>
                    <a:pt x="1638016" y="2902644"/>
                  </a:lnTo>
                  <a:lnTo>
                    <a:pt x="1854016" y="2902644"/>
                  </a:lnTo>
                  <a:lnTo>
                    <a:pt x="1854016" y="2794644"/>
                  </a:lnTo>
                  <a:close/>
                  <a:moveTo>
                    <a:pt x="2826148" y="2720854"/>
                  </a:moveTo>
                  <a:lnTo>
                    <a:pt x="2826148" y="2828854"/>
                  </a:lnTo>
                  <a:lnTo>
                    <a:pt x="3042148" y="2828854"/>
                  </a:lnTo>
                  <a:lnTo>
                    <a:pt x="3042148" y="2720854"/>
                  </a:lnTo>
                  <a:close/>
                  <a:moveTo>
                    <a:pt x="890988" y="2720854"/>
                  </a:moveTo>
                  <a:lnTo>
                    <a:pt x="890988" y="2828854"/>
                  </a:lnTo>
                  <a:lnTo>
                    <a:pt x="1106988" y="2828854"/>
                  </a:lnTo>
                  <a:lnTo>
                    <a:pt x="1106988" y="2720854"/>
                  </a:lnTo>
                  <a:close/>
                  <a:moveTo>
                    <a:pt x="3528192" y="2711517"/>
                  </a:moveTo>
                  <a:lnTo>
                    <a:pt x="3528192" y="2819517"/>
                  </a:lnTo>
                  <a:lnTo>
                    <a:pt x="3744192" y="2819517"/>
                  </a:lnTo>
                  <a:lnTo>
                    <a:pt x="3744192" y="2711517"/>
                  </a:lnTo>
                  <a:close/>
                  <a:moveTo>
                    <a:pt x="198000" y="2711517"/>
                  </a:moveTo>
                  <a:lnTo>
                    <a:pt x="198000" y="2819517"/>
                  </a:lnTo>
                  <a:lnTo>
                    <a:pt x="414000" y="2819517"/>
                  </a:lnTo>
                  <a:lnTo>
                    <a:pt x="414000" y="2711517"/>
                  </a:lnTo>
                  <a:close/>
                  <a:moveTo>
                    <a:pt x="2070064" y="2561331"/>
                  </a:moveTo>
                  <a:lnTo>
                    <a:pt x="2070064" y="2669331"/>
                  </a:lnTo>
                  <a:lnTo>
                    <a:pt x="2286064" y="2669331"/>
                  </a:lnTo>
                  <a:lnTo>
                    <a:pt x="2286064" y="2561331"/>
                  </a:lnTo>
                  <a:close/>
                  <a:moveTo>
                    <a:pt x="1638016" y="2551994"/>
                  </a:moveTo>
                  <a:lnTo>
                    <a:pt x="1638016" y="2659994"/>
                  </a:lnTo>
                  <a:lnTo>
                    <a:pt x="1854016" y="2659994"/>
                  </a:lnTo>
                  <a:lnTo>
                    <a:pt x="1854016" y="2551994"/>
                  </a:lnTo>
                  <a:close/>
                  <a:moveTo>
                    <a:pt x="2826148" y="2478204"/>
                  </a:moveTo>
                  <a:lnTo>
                    <a:pt x="2826148" y="2586204"/>
                  </a:lnTo>
                  <a:lnTo>
                    <a:pt x="3042148" y="2586204"/>
                  </a:lnTo>
                  <a:lnTo>
                    <a:pt x="3042148" y="2478204"/>
                  </a:lnTo>
                  <a:close/>
                  <a:moveTo>
                    <a:pt x="890988" y="2478204"/>
                  </a:moveTo>
                  <a:lnTo>
                    <a:pt x="890988" y="2586204"/>
                  </a:lnTo>
                  <a:lnTo>
                    <a:pt x="1106988" y="2586204"/>
                  </a:lnTo>
                  <a:lnTo>
                    <a:pt x="1106988" y="2478204"/>
                  </a:lnTo>
                  <a:close/>
                  <a:moveTo>
                    <a:pt x="3528192" y="2468867"/>
                  </a:moveTo>
                  <a:lnTo>
                    <a:pt x="3528192" y="2576867"/>
                  </a:lnTo>
                  <a:lnTo>
                    <a:pt x="3744192" y="2576867"/>
                  </a:lnTo>
                  <a:lnTo>
                    <a:pt x="3744192" y="2468867"/>
                  </a:lnTo>
                  <a:close/>
                  <a:moveTo>
                    <a:pt x="198000" y="2468867"/>
                  </a:moveTo>
                  <a:lnTo>
                    <a:pt x="198000" y="2576867"/>
                  </a:lnTo>
                  <a:lnTo>
                    <a:pt x="414000" y="2576867"/>
                  </a:lnTo>
                  <a:lnTo>
                    <a:pt x="414000" y="2468867"/>
                  </a:lnTo>
                  <a:close/>
                  <a:moveTo>
                    <a:pt x="2070064" y="2318681"/>
                  </a:moveTo>
                  <a:lnTo>
                    <a:pt x="2070064" y="2426681"/>
                  </a:lnTo>
                  <a:lnTo>
                    <a:pt x="2286064" y="2426681"/>
                  </a:lnTo>
                  <a:lnTo>
                    <a:pt x="2286064" y="2318681"/>
                  </a:lnTo>
                  <a:close/>
                  <a:moveTo>
                    <a:pt x="1638016" y="2309344"/>
                  </a:moveTo>
                  <a:lnTo>
                    <a:pt x="1638016" y="2417344"/>
                  </a:lnTo>
                  <a:lnTo>
                    <a:pt x="1854016" y="2417344"/>
                  </a:lnTo>
                  <a:lnTo>
                    <a:pt x="1854016" y="2309344"/>
                  </a:lnTo>
                  <a:close/>
                  <a:moveTo>
                    <a:pt x="2826148" y="2235554"/>
                  </a:moveTo>
                  <a:lnTo>
                    <a:pt x="2826148" y="2343554"/>
                  </a:lnTo>
                  <a:lnTo>
                    <a:pt x="3042148" y="2343554"/>
                  </a:lnTo>
                  <a:lnTo>
                    <a:pt x="3042148" y="2235554"/>
                  </a:lnTo>
                  <a:close/>
                  <a:moveTo>
                    <a:pt x="890988" y="2235554"/>
                  </a:moveTo>
                  <a:lnTo>
                    <a:pt x="890988" y="2343554"/>
                  </a:lnTo>
                  <a:lnTo>
                    <a:pt x="1106988" y="2343554"/>
                  </a:lnTo>
                  <a:lnTo>
                    <a:pt x="1106988" y="2235554"/>
                  </a:lnTo>
                  <a:close/>
                  <a:moveTo>
                    <a:pt x="3528192" y="2226217"/>
                  </a:moveTo>
                  <a:lnTo>
                    <a:pt x="3528192" y="2334217"/>
                  </a:lnTo>
                  <a:lnTo>
                    <a:pt x="3744192" y="2334217"/>
                  </a:lnTo>
                  <a:lnTo>
                    <a:pt x="3744192" y="2226217"/>
                  </a:lnTo>
                  <a:close/>
                  <a:moveTo>
                    <a:pt x="198000" y="2226217"/>
                  </a:moveTo>
                  <a:lnTo>
                    <a:pt x="198000" y="2334217"/>
                  </a:lnTo>
                  <a:lnTo>
                    <a:pt x="414000" y="2334217"/>
                  </a:lnTo>
                  <a:lnTo>
                    <a:pt x="414000" y="2226217"/>
                  </a:lnTo>
                  <a:close/>
                  <a:moveTo>
                    <a:pt x="2070064" y="2076031"/>
                  </a:moveTo>
                  <a:lnTo>
                    <a:pt x="2070064" y="2184031"/>
                  </a:lnTo>
                  <a:lnTo>
                    <a:pt x="2286064" y="2184031"/>
                  </a:lnTo>
                  <a:lnTo>
                    <a:pt x="2286064" y="2076031"/>
                  </a:lnTo>
                  <a:close/>
                  <a:moveTo>
                    <a:pt x="1638016" y="2066694"/>
                  </a:moveTo>
                  <a:lnTo>
                    <a:pt x="1638016" y="2174694"/>
                  </a:lnTo>
                  <a:lnTo>
                    <a:pt x="1854016" y="2174694"/>
                  </a:lnTo>
                  <a:lnTo>
                    <a:pt x="1854016" y="2066694"/>
                  </a:lnTo>
                  <a:close/>
                  <a:moveTo>
                    <a:pt x="2826148" y="1992904"/>
                  </a:moveTo>
                  <a:lnTo>
                    <a:pt x="2826148" y="2100904"/>
                  </a:lnTo>
                  <a:lnTo>
                    <a:pt x="3042148" y="2100904"/>
                  </a:lnTo>
                  <a:lnTo>
                    <a:pt x="3042148" y="1992904"/>
                  </a:lnTo>
                  <a:close/>
                  <a:moveTo>
                    <a:pt x="890988" y="1992904"/>
                  </a:moveTo>
                  <a:lnTo>
                    <a:pt x="890988" y="2100904"/>
                  </a:lnTo>
                  <a:lnTo>
                    <a:pt x="1106988" y="2100904"/>
                  </a:lnTo>
                  <a:lnTo>
                    <a:pt x="1106988" y="1992904"/>
                  </a:lnTo>
                  <a:close/>
                  <a:moveTo>
                    <a:pt x="3528192" y="1983567"/>
                  </a:moveTo>
                  <a:lnTo>
                    <a:pt x="3528192" y="2091567"/>
                  </a:lnTo>
                  <a:lnTo>
                    <a:pt x="3744192" y="2091567"/>
                  </a:lnTo>
                  <a:lnTo>
                    <a:pt x="3744192" y="1983567"/>
                  </a:lnTo>
                  <a:close/>
                  <a:moveTo>
                    <a:pt x="198000" y="1983567"/>
                  </a:moveTo>
                  <a:lnTo>
                    <a:pt x="198000" y="2091567"/>
                  </a:lnTo>
                  <a:lnTo>
                    <a:pt x="414000" y="2091567"/>
                  </a:lnTo>
                  <a:lnTo>
                    <a:pt x="414000" y="1983567"/>
                  </a:lnTo>
                  <a:close/>
                  <a:moveTo>
                    <a:pt x="2070064" y="1833381"/>
                  </a:moveTo>
                  <a:lnTo>
                    <a:pt x="2070064" y="1941381"/>
                  </a:lnTo>
                  <a:lnTo>
                    <a:pt x="2286064" y="1941381"/>
                  </a:lnTo>
                  <a:lnTo>
                    <a:pt x="2286064" y="1833381"/>
                  </a:lnTo>
                  <a:close/>
                  <a:moveTo>
                    <a:pt x="1638016" y="1824044"/>
                  </a:moveTo>
                  <a:lnTo>
                    <a:pt x="1638016" y="1932044"/>
                  </a:lnTo>
                  <a:lnTo>
                    <a:pt x="1854016" y="1932044"/>
                  </a:lnTo>
                  <a:lnTo>
                    <a:pt x="1854016" y="1824044"/>
                  </a:lnTo>
                  <a:close/>
                  <a:moveTo>
                    <a:pt x="2826148" y="1750254"/>
                  </a:moveTo>
                  <a:lnTo>
                    <a:pt x="2826148" y="1858254"/>
                  </a:lnTo>
                  <a:lnTo>
                    <a:pt x="3042148" y="1858254"/>
                  </a:lnTo>
                  <a:lnTo>
                    <a:pt x="3042148" y="1750254"/>
                  </a:lnTo>
                  <a:close/>
                  <a:moveTo>
                    <a:pt x="890988" y="1750254"/>
                  </a:moveTo>
                  <a:lnTo>
                    <a:pt x="890988" y="1858254"/>
                  </a:lnTo>
                  <a:lnTo>
                    <a:pt x="1106988" y="1858254"/>
                  </a:lnTo>
                  <a:lnTo>
                    <a:pt x="1106988" y="1750254"/>
                  </a:lnTo>
                  <a:close/>
                  <a:moveTo>
                    <a:pt x="3528192" y="1740917"/>
                  </a:moveTo>
                  <a:lnTo>
                    <a:pt x="3528192" y="1848917"/>
                  </a:lnTo>
                  <a:lnTo>
                    <a:pt x="3744192" y="1848917"/>
                  </a:lnTo>
                  <a:lnTo>
                    <a:pt x="3744192" y="1740917"/>
                  </a:lnTo>
                  <a:close/>
                  <a:moveTo>
                    <a:pt x="198000" y="1740917"/>
                  </a:moveTo>
                  <a:lnTo>
                    <a:pt x="198000" y="1848917"/>
                  </a:lnTo>
                  <a:lnTo>
                    <a:pt x="414000" y="1848917"/>
                  </a:lnTo>
                  <a:lnTo>
                    <a:pt x="414000" y="1740917"/>
                  </a:lnTo>
                  <a:close/>
                  <a:moveTo>
                    <a:pt x="2070064" y="1590731"/>
                  </a:moveTo>
                  <a:lnTo>
                    <a:pt x="2070064" y="1698731"/>
                  </a:lnTo>
                  <a:lnTo>
                    <a:pt x="2286064" y="1698731"/>
                  </a:lnTo>
                  <a:lnTo>
                    <a:pt x="2286064" y="1590731"/>
                  </a:lnTo>
                  <a:close/>
                  <a:moveTo>
                    <a:pt x="1638016" y="1581394"/>
                  </a:moveTo>
                  <a:lnTo>
                    <a:pt x="1638016" y="1689394"/>
                  </a:lnTo>
                  <a:lnTo>
                    <a:pt x="1854016" y="1689394"/>
                  </a:lnTo>
                  <a:lnTo>
                    <a:pt x="1854016" y="1581394"/>
                  </a:lnTo>
                  <a:close/>
                  <a:moveTo>
                    <a:pt x="3330192" y="1507604"/>
                  </a:moveTo>
                  <a:lnTo>
                    <a:pt x="3942192" y="1507604"/>
                  </a:lnTo>
                  <a:lnTo>
                    <a:pt x="3942192" y="3931865"/>
                  </a:lnTo>
                  <a:lnTo>
                    <a:pt x="3330192" y="3931865"/>
                  </a:lnTo>
                  <a:close/>
                  <a:moveTo>
                    <a:pt x="2826148" y="1507604"/>
                  </a:moveTo>
                  <a:lnTo>
                    <a:pt x="2826148" y="1615604"/>
                  </a:lnTo>
                  <a:lnTo>
                    <a:pt x="3042148" y="1615604"/>
                  </a:lnTo>
                  <a:lnTo>
                    <a:pt x="3042148" y="1507604"/>
                  </a:lnTo>
                  <a:close/>
                  <a:moveTo>
                    <a:pt x="890988" y="1507604"/>
                  </a:moveTo>
                  <a:lnTo>
                    <a:pt x="890988" y="1615604"/>
                  </a:lnTo>
                  <a:lnTo>
                    <a:pt x="1106988" y="1615604"/>
                  </a:lnTo>
                  <a:lnTo>
                    <a:pt x="1106988" y="1507604"/>
                  </a:lnTo>
                  <a:close/>
                  <a:moveTo>
                    <a:pt x="0" y="1507604"/>
                  </a:moveTo>
                  <a:lnTo>
                    <a:pt x="612000" y="1507604"/>
                  </a:lnTo>
                  <a:lnTo>
                    <a:pt x="612000" y="3931865"/>
                  </a:lnTo>
                  <a:lnTo>
                    <a:pt x="0" y="3931865"/>
                  </a:lnTo>
                  <a:close/>
                  <a:moveTo>
                    <a:pt x="2070064" y="1348081"/>
                  </a:moveTo>
                  <a:lnTo>
                    <a:pt x="2070064" y="1456081"/>
                  </a:lnTo>
                  <a:lnTo>
                    <a:pt x="2286064" y="1456081"/>
                  </a:lnTo>
                  <a:lnTo>
                    <a:pt x="2286064" y="1348081"/>
                  </a:lnTo>
                  <a:close/>
                  <a:moveTo>
                    <a:pt x="1638016" y="1338744"/>
                  </a:moveTo>
                  <a:lnTo>
                    <a:pt x="1638016" y="1446744"/>
                  </a:lnTo>
                  <a:lnTo>
                    <a:pt x="1854016" y="1446744"/>
                  </a:lnTo>
                  <a:lnTo>
                    <a:pt x="1854016" y="1338744"/>
                  </a:lnTo>
                  <a:close/>
                  <a:moveTo>
                    <a:pt x="2628148" y="1267865"/>
                  </a:moveTo>
                  <a:lnTo>
                    <a:pt x="3240148" y="1267865"/>
                  </a:lnTo>
                  <a:lnTo>
                    <a:pt x="3240148" y="3931865"/>
                  </a:lnTo>
                  <a:lnTo>
                    <a:pt x="2628148" y="3931865"/>
                  </a:lnTo>
                  <a:close/>
                  <a:moveTo>
                    <a:pt x="692988" y="1267865"/>
                  </a:moveTo>
                  <a:lnTo>
                    <a:pt x="1304988" y="1267865"/>
                  </a:lnTo>
                  <a:lnTo>
                    <a:pt x="1304988" y="3931865"/>
                  </a:lnTo>
                  <a:lnTo>
                    <a:pt x="692988" y="3931865"/>
                  </a:lnTo>
                  <a:close/>
                  <a:moveTo>
                    <a:pt x="2070064" y="1105431"/>
                  </a:moveTo>
                  <a:lnTo>
                    <a:pt x="2070064" y="1213431"/>
                  </a:lnTo>
                  <a:lnTo>
                    <a:pt x="2286064" y="1213431"/>
                  </a:lnTo>
                  <a:lnTo>
                    <a:pt x="2286064" y="1105431"/>
                  </a:lnTo>
                  <a:close/>
                  <a:moveTo>
                    <a:pt x="1638016" y="1096094"/>
                  </a:moveTo>
                  <a:lnTo>
                    <a:pt x="1638016" y="1204094"/>
                  </a:lnTo>
                  <a:lnTo>
                    <a:pt x="1854016" y="1204094"/>
                  </a:lnTo>
                  <a:lnTo>
                    <a:pt x="1854016" y="1096094"/>
                  </a:lnTo>
                  <a:close/>
                  <a:moveTo>
                    <a:pt x="2070064" y="862781"/>
                  </a:moveTo>
                  <a:lnTo>
                    <a:pt x="2070064" y="970781"/>
                  </a:lnTo>
                  <a:lnTo>
                    <a:pt x="2286064" y="970781"/>
                  </a:lnTo>
                  <a:lnTo>
                    <a:pt x="2286064" y="862781"/>
                  </a:lnTo>
                  <a:close/>
                  <a:moveTo>
                    <a:pt x="1638016" y="853444"/>
                  </a:moveTo>
                  <a:lnTo>
                    <a:pt x="1638016" y="961444"/>
                  </a:lnTo>
                  <a:lnTo>
                    <a:pt x="1854016" y="961444"/>
                  </a:lnTo>
                  <a:lnTo>
                    <a:pt x="1854016" y="853444"/>
                  </a:lnTo>
                  <a:close/>
                  <a:moveTo>
                    <a:pt x="1883174" y="0"/>
                  </a:moveTo>
                  <a:lnTo>
                    <a:pt x="2040907" y="0"/>
                  </a:lnTo>
                  <a:lnTo>
                    <a:pt x="2040907" y="355600"/>
                  </a:lnTo>
                  <a:lnTo>
                    <a:pt x="2178064" y="355600"/>
                  </a:lnTo>
                  <a:lnTo>
                    <a:pt x="2178064" y="596007"/>
                  </a:lnTo>
                  <a:lnTo>
                    <a:pt x="2538104" y="596007"/>
                  </a:lnTo>
                  <a:lnTo>
                    <a:pt x="2538104" y="3931865"/>
                  </a:lnTo>
                  <a:lnTo>
                    <a:pt x="2142040" y="3931865"/>
                  </a:lnTo>
                  <a:lnTo>
                    <a:pt x="2142040" y="3291036"/>
                  </a:lnTo>
                  <a:lnTo>
                    <a:pt x="1782040" y="3291036"/>
                  </a:lnTo>
                  <a:lnTo>
                    <a:pt x="1782040" y="3931865"/>
                  </a:lnTo>
                  <a:lnTo>
                    <a:pt x="1385976" y="3931865"/>
                  </a:lnTo>
                  <a:lnTo>
                    <a:pt x="1385976" y="596007"/>
                  </a:lnTo>
                  <a:lnTo>
                    <a:pt x="1746016" y="596007"/>
                  </a:lnTo>
                  <a:lnTo>
                    <a:pt x="1746016" y="355600"/>
                  </a:lnTo>
                  <a:lnTo>
                    <a:pt x="1883174" y="355600"/>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grpSp>
      <p:grpSp>
        <p:nvGrpSpPr>
          <p:cNvPr id="33" name="Group 32">
            <a:extLst>
              <a:ext uri="{FF2B5EF4-FFF2-40B4-BE49-F238E27FC236}">
                <a16:creationId xmlns:a16="http://schemas.microsoft.com/office/drawing/2014/main" id="{7AE81AFA-4908-4EAD-B090-A2B6C04F45EB}"/>
              </a:ext>
            </a:extLst>
          </p:cNvPr>
          <p:cNvGrpSpPr/>
          <p:nvPr/>
        </p:nvGrpSpPr>
        <p:grpSpPr>
          <a:xfrm>
            <a:off x="1639397" y="2328746"/>
            <a:ext cx="3184899" cy="3184899"/>
            <a:chOff x="1510528" y="1366070"/>
            <a:chExt cx="3431329" cy="3431329"/>
          </a:xfrm>
          <a:effectLst>
            <a:outerShdw blurRad="50800" dist="38100" dir="2700000" algn="tl" rotWithShape="0">
              <a:prstClr val="black">
                <a:alpha val="40000"/>
              </a:prstClr>
            </a:outerShdw>
          </a:effectLst>
        </p:grpSpPr>
        <p:sp>
          <p:nvSpPr>
            <p:cNvPr id="34" name="Freeform: Shape 33">
              <a:extLst>
                <a:ext uri="{FF2B5EF4-FFF2-40B4-BE49-F238E27FC236}">
                  <a16:creationId xmlns:a16="http://schemas.microsoft.com/office/drawing/2014/main" id="{944DD309-F87B-411D-96FD-37F43471B796}"/>
                </a:ext>
              </a:extLst>
            </p:cNvPr>
            <p:cNvSpPr/>
            <p:nvPr/>
          </p:nvSpPr>
          <p:spPr>
            <a:xfrm>
              <a:off x="1510528" y="1366070"/>
              <a:ext cx="3431329" cy="3431329"/>
            </a:xfrm>
            <a:custGeom>
              <a:avLst/>
              <a:gdLst>
                <a:gd name="connsiteX0" fmla="*/ 3057049 w 3057525"/>
                <a:gd name="connsiteY0" fmla="*/ 1532096 h 3057525"/>
                <a:gd name="connsiteX1" fmla="*/ 1532096 w 3057525"/>
                <a:gd name="connsiteY1" fmla="*/ 3057049 h 3057525"/>
                <a:gd name="connsiteX2" fmla="*/ 7144 w 3057525"/>
                <a:gd name="connsiteY2" fmla="*/ 1532096 h 3057525"/>
                <a:gd name="connsiteX3" fmla="*/ 1532096 w 3057525"/>
                <a:gd name="connsiteY3" fmla="*/ 7144 h 3057525"/>
                <a:gd name="connsiteX4" fmla="*/ 3057049 w 3057525"/>
                <a:gd name="connsiteY4" fmla="*/ 1532096 h 3057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57525" h="3057525">
                  <a:moveTo>
                    <a:pt x="3057049" y="1532096"/>
                  </a:moveTo>
                  <a:cubicBezTo>
                    <a:pt x="3057049" y="2374304"/>
                    <a:pt x="2374304" y="3057049"/>
                    <a:pt x="1532096" y="3057049"/>
                  </a:cubicBezTo>
                  <a:cubicBezTo>
                    <a:pt x="689888" y="3057049"/>
                    <a:pt x="7144" y="2374304"/>
                    <a:pt x="7144" y="1532096"/>
                  </a:cubicBezTo>
                  <a:cubicBezTo>
                    <a:pt x="7144" y="689888"/>
                    <a:pt x="689888" y="7144"/>
                    <a:pt x="1532096" y="7144"/>
                  </a:cubicBezTo>
                  <a:cubicBezTo>
                    <a:pt x="2374304" y="7144"/>
                    <a:pt x="3057049" y="689888"/>
                    <a:pt x="3057049" y="1532096"/>
                  </a:cubicBezTo>
                  <a:close/>
                </a:path>
              </a:pathLst>
            </a:custGeom>
            <a:solidFill>
              <a:schemeClr val="accent2">
                <a:lumMod val="20000"/>
                <a:lumOff val="80000"/>
              </a:schemeClr>
            </a:solidFill>
            <a:ln w="9525" cap="flat">
              <a:solidFill>
                <a:schemeClr val="tx1"/>
              </a:solidFill>
              <a:prstDash val="solid"/>
              <a:miter/>
            </a:ln>
            <a:effectLst>
              <a:outerShdw blurRad="63500" sx="102000" sy="102000" algn="ctr" rotWithShape="0">
                <a:prstClr val="black">
                  <a:alpha val="40000"/>
                </a:prstClr>
              </a:outerShdw>
            </a:effectLst>
          </p:spPr>
          <p:txBody>
            <a:bodyPr rtlCol="0" anchor="ctr"/>
            <a:lstStyle/>
            <a:p>
              <a:endParaRPr lang="en-US" dirty="0"/>
            </a:p>
          </p:txBody>
        </p:sp>
        <p:sp>
          <p:nvSpPr>
            <p:cNvPr id="35" name="Freeform: Shape 34">
              <a:extLst>
                <a:ext uri="{FF2B5EF4-FFF2-40B4-BE49-F238E27FC236}">
                  <a16:creationId xmlns:a16="http://schemas.microsoft.com/office/drawing/2014/main" id="{7CB4BA79-F3D7-4FED-BE63-51CDC2F704D8}"/>
                </a:ext>
              </a:extLst>
            </p:cNvPr>
            <p:cNvSpPr>
              <a:spLocks noChangeAspect="1"/>
            </p:cNvSpPr>
            <p:nvPr/>
          </p:nvSpPr>
          <p:spPr>
            <a:xfrm>
              <a:off x="1529854" y="1388027"/>
              <a:ext cx="3411797" cy="3337560"/>
            </a:xfrm>
            <a:custGeom>
              <a:avLst/>
              <a:gdLst>
                <a:gd name="connsiteX0" fmla="*/ 2863236 w 3028217"/>
                <a:gd name="connsiteY0" fmla="*/ 2049564 h 2962327"/>
                <a:gd name="connsiteX1" fmla="*/ 2844662 w 3028217"/>
                <a:gd name="connsiteY1" fmla="*/ 2065518 h 2962327"/>
                <a:gd name="connsiteX2" fmla="*/ 2847519 w 3028217"/>
                <a:gd name="connsiteY2" fmla="*/ 2116953 h 2962327"/>
                <a:gd name="connsiteX3" fmla="*/ 2887525 w 3028217"/>
                <a:gd name="connsiteY3" fmla="*/ 2084568 h 2962327"/>
                <a:gd name="connsiteX4" fmla="*/ 2890382 w 3028217"/>
                <a:gd name="connsiteY4" fmla="*/ 2078853 h 2962327"/>
                <a:gd name="connsiteX5" fmla="*/ 2890382 w 3028217"/>
                <a:gd name="connsiteY5" fmla="*/ 2057898 h 2962327"/>
                <a:gd name="connsiteX6" fmla="*/ 2863236 w 3028217"/>
                <a:gd name="connsiteY6" fmla="*/ 2049564 h 2962327"/>
                <a:gd name="connsiteX7" fmla="*/ 2453184 w 3028217"/>
                <a:gd name="connsiteY7" fmla="*/ 1703568 h 2962327"/>
                <a:gd name="connsiteX8" fmla="*/ 2444611 w 3028217"/>
                <a:gd name="connsiteY8" fmla="*/ 1714046 h 2962327"/>
                <a:gd name="connsiteX9" fmla="*/ 2467471 w 3028217"/>
                <a:gd name="connsiteY9" fmla="*/ 1740716 h 2962327"/>
                <a:gd name="connsiteX10" fmla="*/ 2482711 w 3028217"/>
                <a:gd name="connsiteY10" fmla="*/ 1728333 h 2962327"/>
                <a:gd name="connsiteX11" fmla="*/ 2453184 w 3028217"/>
                <a:gd name="connsiteY11" fmla="*/ 1703568 h 2962327"/>
                <a:gd name="connsiteX12" fmla="*/ 802501 w 3028217"/>
                <a:gd name="connsiteY12" fmla="*/ 1583553 h 2962327"/>
                <a:gd name="connsiteX13" fmla="*/ 812026 w 3028217"/>
                <a:gd name="connsiteY13" fmla="*/ 1589268 h 2962327"/>
                <a:gd name="connsiteX14" fmla="*/ 802501 w 3028217"/>
                <a:gd name="connsiteY14" fmla="*/ 1599745 h 2962327"/>
                <a:gd name="connsiteX15" fmla="*/ 792024 w 3028217"/>
                <a:gd name="connsiteY15" fmla="*/ 1594030 h 2962327"/>
                <a:gd name="connsiteX16" fmla="*/ 802501 w 3028217"/>
                <a:gd name="connsiteY16" fmla="*/ 1583553 h 2962327"/>
                <a:gd name="connsiteX17" fmla="*/ 573901 w 3028217"/>
                <a:gd name="connsiteY17" fmla="*/ 1577838 h 2962327"/>
                <a:gd name="connsiteX18" fmla="*/ 592951 w 3028217"/>
                <a:gd name="connsiteY18" fmla="*/ 1589268 h 2962327"/>
                <a:gd name="connsiteX19" fmla="*/ 584379 w 3028217"/>
                <a:gd name="connsiteY19" fmla="*/ 1596888 h 2962327"/>
                <a:gd name="connsiteX20" fmla="*/ 565329 w 3028217"/>
                <a:gd name="connsiteY20" fmla="*/ 1587363 h 2962327"/>
                <a:gd name="connsiteX21" fmla="*/ 573901 w 3028217"/>
                <a:gd name="connsiteY21" fmla="*/ 1577838 h 2962327"/>
                <a:gd name="connsiteX22" fmla="*/ 698678 w 3028217"/>
                <a:gd name="connsiteY22" fmla="*/ 1550216 h 2962327"/>
                <a:gd name="connsiteX23" fmla="*/ 763448 w 3028217"/>
                <a:gd name="connsiteY23" fmla="*/ 1592126 h 2962327"/>
                <a:gd name="connsiteX24" fmla="*/ 678676 w 3028217"/>
                <a:gd name="connsiteY24" fmla="*/ 1592126 h 2962327"/>
                <a:gd name="connsiteX25" fmla="*/ 698678 w 3028217"/>
                <a:gd name="connsiteY25" fmla="*/ 1550216 h 2962327"/>
                <a:gd name="connsiteX26" fmla="*/ 492939 w 3028217"/>
                <a:gd name="connsiteY26" fmla="*/ 1460681 h 2962327"/>
                <a:gd name="connsiteX27" fmla="*/ 562471 w 3028217"/>
                <a:gd name="connsiteY27" fmla="*/ 1479731 h 2962327"/>
                <a:gd name="connsiteX28" fmla="*/ 646291 w 3028217"/>
                <a:gd name="connsiteY28" fmla="*/ 1537833 h 2962327"/>
                <a:gd name="connsiteX29" fmla="*/ 577711 w 3028217"/>
                <a:gd name="connsiteY29" fmla="*/ 1525451 h 2962327"/>
                <a:gd name="connsiteX30" fmla="*/ 527229 w 3028217"/>
                <a:gd name="connsiteY30" fmla="*/ 1487351 h 2962327"/>
                <a:gd name="connsiteX31" fmla="*/ 525032 w 3028217"/>
                <a:gd name="connsiteY31" fmla="*/ 1486533 h 2962327"/>
                <a:gd name="connsiteX32" fmla="*/ 527229 w 3028217"/>
                <a:gd name="connsiteY32" fmla="*/ 1488303 h 2962327"/>
                <a:gd name="connsiteX33" fmla="*/ 451029 w 3028217"/>
                <a:gd name="connsiteY33" fmla="*/ 1494971 h 2962327"/>
                <a:gd name="connsiteX34" fmla="*/ 492939 w 3028217"/>
                <a:gd name="connsiteY34" fmla="*/ 1460681 h 2962327"/>
                <a:gd name="connsiteX35" fmla="*/ 592475 w 3028217"/>
                <a:gd name="connsiteY35" fmla="*/ 1413889 h 2962327"/>
                <a:gd name="connsiteX36" fmla="*/ 596761 w 3028217"/>
                <a:gd name="connsiteY36" fmla="*/ 1414961 h 2962327"/>
                <a:gd name="connsiteX37" fmla="*/ 595809 w 3028217"/>
                <a:gd name="connsiteY37" fmla="*/ 1447346 h 2962327"/>
                <a:gd name="connsiteX38" fmla="*/ 588189 w 3028217"/>
                <a:gd name="connsiteY38" fmla="*/ 1414961 h 2962327"/>
                <a:gd name="connsiteX39" fmla="*/ 592475 w 3028217"/>
                <a:gd name="connsiteY39" fmla="*/ 1413889 h 2962327"/>
                <a:gd name="connsiteX40" fmla="*/ 2633206 w 3028217"/>
                <a:gd name="connsiteY40" fmla="*/ 1174931 h 2962327"/>
                <a:gd name="connsiteX41" fmla="*/ 2673211 w 3028217"/>
                <a:gd name="connsiteY41" fmla="*/ 1180646 h 2962327"/>
                <a:gd name="connsiteX42" fmla="*/ 2633206 w 3028217"/>
                <a:gd name="connsiteY42" fmla="*/ 1174931 h 2962327"/>
                <a:gd name="connsiteX43" fmla="*/ 2477948 w 3028217"/>
                <a:gd name="connsiteY43" fmla="*/ 1095873 h 2962327"/>
                <a:gd name="connsiteX44" fmla="*/ 2484616 w 3028217"/>
                <a:gd name="connsiteY44" fmla="*/ 1110160 h 2962327"/>
                <a:gd name="connsiteX45" fmla="*/ 2464613 w 3028217"/>
                <a:gd name="connsiteY45" fmla="*/ 1135878 h 2962327"/>
                <a:gd name="connsiteX46" fmla="*/ 2444611 w 3028217"/>
                <a:gd name="connsiteY46" fmla="*/ 1144450 h 2962327"/>
                <a:gd name="connsiteX47" fmla="*/ 2415083 w 3028217"/>
                <a:gd name="connsiteY47" fmla="*/ 1119685 h 2962327"/>
                <a:gd name="connsiteX48" fmla="*/ 2446516 w 3028217"/>
                <a:gd name="connsiteY48" fmla="*/ 1114923 h 2962327"/>
                <a:gd name="connsiteX49" fmla="*/ 2477948 w 3028217"/>
                <a:gd name="connsiteY49" fmla="*/ 1095873 h 2962327"/>
                <a:gd name="connsiteX50" fmla="*/ 2344599 w 3028217"/>
                <a:gd name="connsiteY50" fmla="*/ 1039676 h 2962327"/>
                <a:gd name="connsiteX51" fmla="*/ 2355076 w 3028217"/>
                <a:gd name="connsiteY51" fmla="*/ 1066346 h 2962327"/>
                <a:gd name="connsiteX52" fmla="*/ 2341741 w 3028217"/>
                <a:gd name="connsiteY52" fmla="*/ 1092063 h 2962327"/>
                <a:gd name="connsiteX53" fmla="*/ 2328406 w 3028217"/>
                <a:gd name="connsiteY53" fmla="*/ 1065393 h 2962327"/>
                <a:gd name="connsiteX54" fmla="*/ 2344599 w 3028217"/>
                <a:gd name="connsiteY54" fmla="*/ 1039676 h 2962327"/>
                <a:gd name="connsiteX55" fmla="*/ 699631 w 3028217"/>
                <a:gd name="connsiteY55" fmla="*/ 966334 h 2962327"/>
                <a:gd name="connsiteX56" fmla="*/ 616764 w 3028217"/>
                <a:gd name="connsiteY56" fmla="*/ 992051 h 2962327"/>
                <a:gd name="connsiteX57" fmla="*/ 699631 w 3028217"/>
                <a:gd name="connsiteY57" fmla="*/ 966334 h 2962327"/>
                <a:gd name="connsiteX58" fmla="*/ 2786559 w 3028217"/>
                <a:gd name="connsiteY58" fmla="*/ 938711 h 2962327"/>
                <a:gd name="connsiteX59" fmla="*/ 2814181 w 3028217"/>
                <a:gd name="connsiteY59" fmla="*/ 938711 h 2962327"/>
                <a:gd name="connsiteX60" fmla="*/ 2814181 w 3028217"/>
                <a:gd name="connsiteY60" fmla="*/ 945378 h 2962327"/>
                <a:gd name="connsiteX61" fmla="*/ 2786559 w 3028217"/>
                <a:gd name="connsiteY61" fmla="*/ 938711 h 2962327"/>
                <a:gd name="connsiteX62" fmla="*/ 737731 w 3028217"/>
                <a:gd name="connsiteY62" fmla="*/ 935019 h 2962327"/>
                <a:gd name="connsiteX63" fmla="*/ 702489 w 3028217"/>
                <a:gd name="connsiteY63" fmla="*/ 951093 h 2962327"/>
                <a:gd name="connsiteX64" fmla="*/ 770116 w 3028217"/>
                <a:gd name="connsiteY64" fmla="*/ 936805 h 2962327"/>
                <a:gd name="connsiteX65" fmla="*/ 737731 w 3028217"/>
                <a:gd name="connsiteY65" fmla="*/ 935019 h 2962327"/>
                <a:gd name="connsiteX66" fmla="*/ 619383 w 3028217"/>
                <a:gd name="connsiteY66" fmla="*/ 880251 h 2962327"/>
                <a:gd name="connsiteX67" fmla="*/ 608191 w 3028217"/>
                <a:gd name="connsiteY67" fmla="*/ 882513 h 2962327"/>
                <a:gd name="connsiteX68" fmla="*/ 541516 w 3028217"/>
                <a:gd name="connsiteY68" fmla="*/ 968238 h 2962327"/>
                <a:gd name="connsiteX69" fmla="*/ 558661 w 3028217"/>
                <a:gd name="connsiteY69" fmla="*/ 975858 h 2962327"/>
                <a:gd name="connsiteX70" fmla="*/ 578664 w 3028217"/>
                <a:gd name="connsiteY70" fmla="*/ 949188 h 2962327"/>
                <a:gd name="connsiteX71" fmla="*/ 623431 w 3028217"/>
                <a:gd name="connsiteY71" fmla="*/ 890133 h 2962327"/>
                <a:gd name="connsiteX72" fmla="*/ 619383 w 3028217"/>
                <a:gd name="connsiteY72" fmla="*/ 880251 h 2962327"/>
                <a:gd name="connsiteX73" fmla="*/ 659626 w 3028217"/>
                <a:gd name="connsiteY73" fmla="*/ 872036 h 2962327"/>
                <a:gd name="connsiteX74" fmla="*/ 647244 w 3028217"/>
                <a:gd name="connsiteY74" fmla="*/ 879656 h 2962327"/>
                <a:gd name="connsiteX75" fmla="*/ 657721 w 3028217"/>
                <a:gd name="connsiteY75" fmla="*/ 950141 h 2962327"/>
                <a:gd name="connsiteX76" fmla="*/ 683439 w 3028217"/>
                <a:gd name="connsiteY76" fmla="*/ 913946 h 2962327"/>
                <a:gd name="connsiteX77" fmla="*/ 711061 w 3028217"/>
                <a:gd name="connsiteY77" fmla="*/ 910136 h 2962327"/>
                <a:gd name="connsiteX78" fmla="*/ 709156 w 3028217"/>
                <a:gd name="connsiteY78" fmla="*/ 891086 h 2962327"/>
                <a:gd name="connsiteX79" fmla="*/ 659626 w 3028217"/>
                <a:gd name="connsiteY79" fmla="*/ 872036 h 2962327"/>
                <a:gd name="connsiteX80" fmla="*/ 620410 w 3028217"/>
                <a:gd name="connsiteY80" fmla="*/ 803828 h 2962327"/>
                <a:gd name="connsiteX81" fmla="*/ 603429 w 3028217"/>
                <a:gd name="connsiteY81" fmla="*/ 807266 h 2962327"/>
                <a:gd name="connsiteX82" fmla="*/ 532944 w 3028217"/>
                <a:gd name="connsiteY82" fmla="*/ 841556 h 2962327"/>
                <a:gd name="connsiteX83" fmla="*/ 541516 w 3028217"/>
                <a:gd name="connsiteY83" fmla="*/ 855843 h 2962327"/>
                <a:gd name="connsiteX84" fmla="*/ 602476 w 3028217"/>
                <a:gd name="connsiteY84" fmla="*/ 859653 h 2962327"/>
                <a:gd name="connsiteX85" fmla="*/ 652959 w 3028217"/>
                <a:gd name="connsiteY85" fmla="*/ 835841 h 2962327"/>
                <a:gd name="connsiteX86" fmla="*/ 620410 w 3028217"/>
                <a:gd name="connsiteY86" fmla="*/ 803828 h 2962327"/>
                <a:gd name="connsiteX87" fmla="*/ 2051228 w 3028217"/>
                <a:gd name="connsiteY87" fmla="*/ 690108 h 2962327"/>
                <a:gd name="connsiteX88" fmla="*/ 2074088 w 3028217"/>
                <a:gd name="connsiteY88" fmla="*/ 722493 h 2962327"/>
                <a:gd name="connsiteX89" fmla="*/ 2021701 w 3028217"/>
                <a:gd name="connsiteY89" fmla="*/ 782500 h 2962327"/>
                <a:gd name="connsiteX90" fmla="*/ 2000746 w 3028217"/>
                <a:gd name="connsiteY90" fmla="*/ 772023 h 2962327"/>
                <a:gd name="connsiteX91" fmla="*/ 2036941 w 3028217"/>
                <a:gd name="connsiteY91" fmla="*/ 698680 h 2962327"/>
                <a:gd name="connsiteX92" fmla="*/ 2051228 w 3028217"/>
                <a:gd name="connsiteY92" fmla="*/ 690108 h 2962327"/>
                <a:gd name="connsiteX93" fmla="*/ 2111236 w 3028217"/>
                <a:gd name="connsiteY93" fmla="*/ 608669 h 2962327"/>
                <a:gd name="connsiteX94" fmla="*/ 2113141 w 3028217"/>
                <a:gd name="connsiteY94" fmla="*/ 623433 h 2962327"/>
                <a:gd name="connsiteX95" fmla="*/ 2111236 w 3028217"/>
                <a:gd name="connsiteY95" fmla="*/ 626290 h 2962327"/>
                <a:gd name="connsiteX96" fmla="*/ 2159814 w 3028217"/>
                <a:gd name="connsiteY96" fmla="*/ 711063 h 2962327"/>
                <a:gd name="connsiteX97" fmla="*/ 2199819 w 3028217"/>
                <a:gd name="connsiteY97" fmla="*/ 758688 h 2962327"/>
                <a:gd name="connsiteX98" fmla="*/ 2176959 w 3028217"/>
                <a:gd name="connsiteY98" fmla="*/ 800598 h 2962327"/>
                <a:gd name="connsiteX99" fmla="*/ 2092186 w 3028217"/>
                <a:gd name="connsiteY99" fmla="*/ 814885 h 2962327"/>
                <a:gd name="connsiteX100" fmla="*/ 2092186 w 3028217"/>
                <a:gd name="connsiteY100" fmla="*/ 777738 h 2962327"/>
                <a:gd name="connsiteX101" fmla="*/ 2111236 w 3028217"/>
                <a:gd name="connsiteY101" fmla="*/ 740590 h 2962327"/>
                <a:gd name="connsiteX102" fmla="*/ 2110284 w 3028217"/>
                <a:gd name="connsiteY102" fmla="*/ 710110 h 2962327"/>
                <a:gd name="connsiteX103" fmla="*/ 2076946 w 3028217"/>
                <a:gd name="connsiteY103" fmla="*/ 669153 h 2962327"/>
                <a:gd name="connsiteX104" fmla="*/ 2097901 w 3028217"/>
                <a:gd name="connsiteY104" fmla="*/ 611050 h 2962327"/>
                <a:gd name="connsiteX105" fmla="*/ 2111236 w 3028217"/>
                <a:gd name="connsiteY105" fmla="*/ 608669 h 2962327"/>
                <a:gd name="connsiteX106" fmla="*/ 927279 w 3028217"/>
                <a:gd name="connsiteY106" fmla="*/ 479605 h 2962327"/>
                <a:gd name="connsiteX107" fmla="*/ 933946 w 3028217"/>
                <a:gd name="connsiteY107" fmla="*/ 486273 h 2962327"/>
                <a:gd name="connsiteX108" fmla="*/ 929184 w 3028217"/>
                <a:gd name="connsiteY108" fmla="*/ 493893 h 2962327"/>
                <a:gd name="connsiteX109" fmla="*/ 919659 w 3028217"/>
                <a:gd name="connsiteY109" fmla="*/ 488178 h 2962327"/>
                <a:gd name="connsiteX110" fmla="*/ 927279 w 3028217"/>
                <a:gd name="connsiteY110" fmla="*/ 479605 h 2962327"/>
                <a:gd name="connsiteX111" fmla="*/ 1938089 w 3028217"/>
                <a:gd name="connsiteY111" fmla="*/ 417931 h 2962327"/>
                <a:gd name="connsiteX112" fmla="*/ 1959789 w 3028217"/>
                <a:gd name="connsiteY112" fmla="*/ 441505 h 2962327"/>
                <a:gd name="connsiteX113" fmla="*/ 1940739 w 3028217"/>
                <a:gd name="connsiteY113" fmla="*/ 466270 h 2962327"/>
                <a:gd name="connsiteX114" fmla="*/ 1842631 w 3028217"/>
                <a:gd name="connsiteY114" fmla="*/ 480558 h 2962327"/>
                <a:gd name="connsiteX115" fmla="*/ 1832154 w 3028217"/>
                <a:gd name="connsiteY115" fmla="*/ 458650 h 2962327"/>
                <a:gd name="connsiteX116" fmla="*/ 1833106 w 3028217"/>
                <a:gd name="connsiteY116" fmla="*/ 431980 h 2962327"/>
                <a:gd name="connsiteX117" fmla="*/ 1845489 w 3028217"/>
                <a:gd name="connsiteY117" fmla="*/ 423408 h 2962327"/>
                <a:gd name="connsiteX118" fmla="*/ 1857871 w 3028217"/>
                <a:gd name="connsiteY118" fmla="*/ 432933 h 2962327"/>
                <a:gd name="connsiteX119" fmla="*/ 1926451 w 3028217"/>
                <a:gd name="connsiteY119" fmla="*/ 418645 h 2962327"/>
                <a:gd name="connsiteX120" fmla="*/ 1938089 w 3028217"/>
                <a:gd name="connsiteY120" fmla="*/ 417931 h 2962327"/>
                <a:gd name="connsiteX121" fmla="*/ 904419 w 3028217"/>
                <a:gd name="connsiteY121" fmla="*/ 389118 h 2962327"/>
                <a:gd name="connsiteX122" fmla="*/ 938709 w 3028217"/>
                <a:gd name="connsiteY122" fmla="*/ 433886 h 2962327"/>
                <a:gd name="connsiteX123" fmla="*/ 942519 w 3028217"/>
                <a:gd name="connsiteY123" fmla="*/ 446268 h 2962327"/>
                <a:gd name="connsiteX124" fmla="*/ 931089 w 3028217"/>
                <a:gd name="connsiteY124" fmla="*/ 449125 h 2962327"/>
                <a:gd name="connsiteX125" fmla="*/ 878701 w 3028217"/>
                <a:gd name="connsiteY125" fmla="*/ 449125 h 2962327"/>
                <a:gd name="connsiteX126" fmla="*/ 856794 w 3028217"/>
                <a:gd name="connsiteY126" fmla="*/ 443411 h 2962327"/>
                <a:gd name="connsiteX127" fmla="*/ 867271 w 3028217"/>
                <a:gd name="connsiteY127" fmla="*/ 412930 h 2962327"/>
                <a:gd name="connsiteX128" fmla="*/ 904419 w 3028217"/>
                <a:gd name="connsiteY128" fmla="*/ 389118 h 2962327"/>
                <a:gd name="connsiteX129" fmla="*/ 1062534 w 3028217"/>
                <a:gd name="connsiteY129" fmla="*/ 340541 h 2962327"/>
                <a:gd name="connsiteX130" fmla="*/ 1083489 w 3028217"/>
                <a:gd name="connsiteY130" fmla="*/ 353876 h 2962327"/>
                <a:gd name="connsiteX131" fmla="*/ 1053961 w 3028217"/>
                <a:gd name="connsiteY131" fmla="*/ 360543 h 2962327"/>
                <a:gd name="connsiteX132" fmla="*/ 1062534 w 3028217"/>
                <a:gd name="connsiteY132" fmla="*/ 340541 h 2962327"/>
                <a:gd name="connsiteX133" fmla="*/ 2471113 w 3028217"/>
                <a:gd name="connsiteY133" fmla="*/ 336025 h 2962327"/>
                <a:gd name="connsiteX134" fmla="*/ 2521763 w 3028217"/>
                <a:gd name="connsiteY134" fmla="*/ 370068 h 2962327"/>
                <a:gd name="connsiteX135" fmla="*/ 2848471 w 3028217"/>
                <a:gd name="connsiteY135" fmla="*/ 785358 h 2962327"/>
                <a:gd name="connsiteX136" fmla="*/ 2920861 w 3028217"/>
                <a:gd name="connsiteY136" fmla="*/ 940616 h 2962327"/>
                <a:gd name="connsiteX137" fmla="*/ 2926576 w 3028217"/>
                <a:gd name="connsiteY137" fmla="*/ 977763 h 2962327"/>
                <a:gd name="connsiteX138" fmla="*/ 2847518 w 3028217"/>
                <a:gd name="connsiteY138" fmla="*/ 938711 h 2962327"/>
                <a:gd name="connsiteX139" fmla="*/ 2864663 w 3028217"/>
                <a:gd name="connsiteY139" fmla="*/ 890133 h 2962327"/>
                <a:gd name="connsiteX140" fmla="*/ 2810371 w 3028217"/>
                <a:gd name="connsiteY140" fmla="*/ 908231 h 2962327"/>
                <a:gd name="connsiteX141" fmla="*/ 2757031 w 3028217"/>
                <a:gd name="connsiteY141" fmla="*/ 904421 h 2962327"/>
                <a:gd name="connsiteX142" fmla="*/ 2728456 w 3028217"/>
                <a:gd name="connsiteY142" fmla="*/ 916803 h 2962327"/>
                <a:gd name="connsiteX143" fmla="*/ 2707501 w 3028217"/>
                <a:gd name="connsiteY143" fmla="*/ 971096 h 2962327"/>
                <a:gd name="connsiteX144" fmla="*/ 2706548 w 3028217"/>
                <a:gd name="connsiteY144" fmla="*/ 1011101 h 2962327"/>
                <a:gd name="connsiteX145" fmla="*/ 2712263 w 3028217"/>
                <a:gd name="connsiteY145" fmla="*/ 1044438 h 2962327"/>
                <a:gd name="connsiteX146" fmla="*/ 2750438 w 3028217"/>
                <a:gd name="connsiteY146" fmla="*/ 1026892 h 2962327"/>
                <a:gd name="connsiteX147" fmla="*/ 2757317 w 3028217"/>
                <a:gd name="connsiteY147" fmla="*/ 1029909 h 2962327"/>
                <a:gd name="connsiteX148" fmla="*/ 2760842 w 3028217"/>
                <a:gd name="connsiteY148" fmla="*/ 1028246 h 2962327"/>
                <a:gd name="connsiteX149" fmla="*/ 2785607 w 3028217"/>
                <a:gd name="connsiteY149" fmla="*/ 1010148 h 2962327"/>
                <a:gd name="connsiteX150" fmla="*/ 2804538 w 3028217"/>
                <a:gd name="connsiteY150" fmla="*/ 1006457 h 2962327"/>
                <a:gd name="connsiteX151" fmla="*/ 2822755 w 3028217"/>
                <a:gd name="connsiteY151" fmla="*/ 1009196 h 2962327"/>
                <a:gd name="connsiteX152" fmla="*/ 2938959 w 3028217"/>
                <a:gd name="connsiteY152" fmla="*/ 1031103 h 2962327"/>
                <a:gd name="connsiteX153" fmla="*/ 2959915 w 3028217"/>
                <a:gd name="connsiteY153" fmla="*/ 1058726 h 2962327"/>
                <a:gd name="connsiteX154" fmla="*/ 3021827 w 3028217"/>
                <a:gd name="connsiteY154" fmla="*/ 1368288 h 2962327"/>
                <a:gd name="connsiteX155" fmla="*/ 3027542 w 3028217"/>
                <a:gd name="connsiteY155" fmla="*/ 1562598 h 2962327"/>
                <a:gd name="connsiteX156" fmla="*/ 3020874 w 3028217"/>
                <a:gd name="connsiteY156" fmla="*/ 1594983 h 2962327"/>
                <a:gd name="connsiteX157" fmla="*/ 2958009 w 3028217"/>
                <a:gd name="connsiteY157" fmla="*/ 1512116 h 2962327"/>
                <a:gd name="connsiteX158" fmla="*/ 2918005 w 3028217"/>
                <a:gd name="connsiteY158" fmla="*/ 1446393 h 2962327"/>
                <a:gd name="connsiteX159" fmla="*/ 2860855 w 3028217"/>
                <a:gd name="connsiteY159" fmla="*/ 1371146 h 2962327"/>
                <a:gd name="connsiteX160" fmla="*/ 2831327 w 3028217"/>
                <a:gd name="connsiteY160" fmla="*/ 1343523 h 2962327"/>
                <a:gd name="connsiteX161" fmla="*/ 2856092 w 3028217"/>
                <a:gd name="connsiteY161" fmla="*/ 1380671 h 2962327"/>
                <a:gd name="connsiteX162" fmla="*/ 2930387 w 3028217"/>
                <a:gd name="connsiteY162" fmla="*/ 1514021 h 2962327"/>
                <a:gd name="connsiteX163" fmla="*/ 2939912 w 3028217"/>
                <a:gd name="connsiteY163" fmla="*/ 1546406 h 2962327"/>
                <a:gd name="connsiteX164" fmla="*/ 2962772 w 3028217"/>
                <a:gd name="connsiteY164" fmla="*/ 1597841 h 2962327"/>
                <a:gd name="connsiteX165" fmla="*/ 2999919 w 3028217"/>
                <a:gd name="connsiteY165" fmla="*/ 1683566 h 2962327"/>
                <a:gd name="connsiteX166" fmla="*/ 3012302 w 3028217"/>
                <a:gd name="connsiteY166" fmla="*/ 1740716 h 2962327"/>
                <a:gd name="connsiteX167" fmla="*/ 2886572 w 3028217"/>
                <a:gd name="connsiteY167" fmla="*/ 2158864 h 2962327"/>
                <a:gd name="connsiteX168" fmla="*/ 2841805 w 3028217"/>
                <a:gd name="connsiteY168" fmla="*/ 2246493 h 2962327"/>
                <a:gd name="connsiteX169" fmla="*/ 2821802 w 3028217"/>
                <a:gd name="connsiteY169" fmla="*/ 2266496 h 2962327"/>
                <a:gd name="connsiteX170" fmla="*/ 2808467 w 3028217"/>
                <a:gd name="connsiteY170" fmla="*/ 2240778 h 2962327"/>
                <a:gd name="connsiteX171" fmla="*/ 2785607 w 3028217"/>
                <a:gd name="connsiteY171" fmla="*/ 2172198 h 2962327"/>
                <a:gd name="connsiteX172" fmla="*/ 2805609 w 3028217"/>
                <a:gd name="connsiteY172" fmla="*/ 2234111 h 2962327"/>
                <a:gd name="connsiteX173" fmla="*/ 2821802 w 3028217"/>
                <a:gd name="connsiteY173" fmla="*/ 2273164 h 2962327"/>
                <a:gd name="connsiteX174" fmla="*/ 2708455 w 3028217"/>
                <a:gd name="connsiteY174" fmla="*/ 2451281 h 2962327"/>
                <a:gd name="connsiteX175" fmla="*/ 2551292 w 3028217"/>
                <a:gd name="connsiteY175" fmla="*/ 2622731 h 2962327"/>
                <a:gd name="connsiteX176" fmla="*/ 2476997 w 3028217"/>
                <a:gd name="connsiteY176" fmla="*/ 2687501 h 2962327"/>
                <a:gd name="connsiteX177" fmla="*/ 2463662 w 3028217"/>
                <a:gd name="connsiteY177" fmla="*/ 2655116 h 2962327"/>
                <a:gd name="connsiteX178" fmla="*/ 2425562 w 3028217"/>
                <a:gd name="connsiteY178" fmla="*/ 2533196 h 2962327"/>
                <a:gd name="connsiteX179" fmla="*/ 2439849 w 3028217"/>
                <a:gd name="connsiteY179" fmla="*/ 2375081 h 2962327"/>
                <a:gd name="connsiteX180" fmla="*/ 2449374 w 3028217"/>
                <a:gd name="connsiteY180" fmla="*/ 2301739 h 2962327"/>
                <a:gd name="connsiteX181" fmla="*/ 2430324 w 3028217"/>
                <a:gd name="connsiteY181" fmla="*/ 2210298 h 2962327"/>
                <a:gd name="connsiteX182" fmla="*/ 2396987 w 3028217"/>
                <a:gd name="connsiteY182" fmla="*/ 2144576 h 2962327"/>
                <a:gd name="connsiteX183" fmla="*/ 2370317 w 3028217"/>
                <a:gd name="connsiteY183" fmla="*/ 2012178 h 2962327"/>
                <a:gd name="connsiteX184" fmla="*/ 2374127 w 3028217"/>
                <a:gd name="connsiteY184" fmla="*/ 1992176 h 2962327"/>
                <a:gd name="connsiteX185" fmla="*/ 2319834 w 3028217"/>
                <a:gd name="connsiteY185" fmla="*/ 1944551 h 2962327"/>
                <a:gd name="connsiteX186" fmla="*/ 2282687 w 3028217"/>
                <a:gd name="connsiteY186" fmla="*/ 1931216 h 2962327"/>
                <a:gd name="connsiteX187" fmla="*/ 2200772 w 3028217"/>
                <a:gd name="connsiteY187" fmla="*/ 1905498 h 2962327"/>
                <a:gd name="connsiteX188" fmla="*/ 2157909 w 3028217"/>
                <a:gd name="connsiteY188" fmla="*/ 1926453 h 2962327"/>
                <a:gd name="connsiteX189" fmla="*/ 2106474 w 3028217"/>
                <a:gd name="connsiteY189" fmla="*/ 1931216 h 2962327"/>
                <a:gd name="connsiteX190" fmla="*/ 2040752 w 3028217"/>
                <a:gd name="connsiteY190" fmla="*/ 1937883 h 2962327"/>
                <a:gd name="connsiteX191" fmla="*/ 1974077 w 3028217"/>
                <a:gd name="connsiteY191" fmla="*/ 1924548 h 2962327"/>
                <a:gd name="connsiteX192" fmla="*/ 1919784 w 3028217"/>
                <a:gd name="connsiteY192" fmla="*/ 1877876 h 2962327"/>
                <a:gd name="connsiteX193" fmla="*/ 1896924 w 3028217"/>
                <a:gd name="connsiteY193" fmla="*/ 1849301 h 2962327"/>
                <a:gd name="connsiteX194" fmla="*/ 1839774 w 3028217"/>
                <a:gd name="connsiteY194" fmla="*/ 1762623 h 2962327"/>
                <a:gd name="connsiteX195" fmla="*/ 1822629 w 3028217"/>
                <a:gd name="connsiteY195" fmla="*/ 1676898 h 2962327"/>
                <a:gd name="connsiteX196" fmla="*/ 1829297 w 3028217"/>
                <a:gd name="connsiteY196" fmla="*/ 1537833 h 2962327"/>
                <a:gd name="connsiteX197" fmla="*/ 1828344 w 3028217"/>
                <a:gd name="connsiteY197" fmla="*/ 1514973 h 2962327"/>
                <a:gd name="connsiteX198" fmla="*/ 1909307 w 3028217"/>
                <a:gd name="connsiteY198" fmla="*/ 1373051 h 2962327"/>
                <a:gd name="connsiteX199" fmla="*/ 1929309 w 3028217"/>
                <a:gd name="connsiteY199" fmla="*/ 1361621 h 2962327"/>
                <a:gd name="connsiteX200" fmla="*/ 1977887 w 3028217"/>
                <a:gd name="connsiteY200" fmla="*/ 1293041 h 2962327"/>
                <a:gd name="connsiteX201" fmla="*/ 2019797 w 3028217"/>
                <a:gd name="connsiteY201" fmla="*/ 1227318 h 2962327"/>
                <a:gd name="connsiteX202" fmla="*/ 2051229 w 3028217"/>
                <a:gd name="connsiteY202" fmla="*/ 1178741 h 2962327"/>
                <a:gd name="connsiteX203" fmla="*/ 2083614 w 3028217"/>
                <a:gd name="connsiteY203" fmla="*/ 1172073 h 2962327"/>
                <a:gd name="connsiteX204" fmla="*/ 2161719 w 3028217"/>
                <a:gd name="connsiteY204" fmla="*/ 1162548 h 2962327"/>
                <a:gd name="connsiteX205" fmla="*/ 2266494 w 3028217"/>
                <a:gd name="connsiteY205" fmla="*/ 1136831 h 2962327"/>
                <a:gd name="connsiteX206" fmla="*/ 2331264 w 3028217"/>
                <a:gd name="connsiteY206" fmla="*/ 1133021 h 2962327"/>
                <a:gd name="connsiteX207" fmla="*/ 2387462 w 3028217"/>
                <a:gd name="connsiteY207" fmla="*/ 1197791 h 2962327"/>
                <a:gd name="connsiteX208" fmla="*/ 2400797 w 3028217"/>
                <a:gd name="connsiteY208" fmla="*/ 1229223 h 2962327"/>
                <a:gd name="connsiteX209" fmla="*/ 2517002 w 3028217"/>
                <a:gd name="connsiteY209" fmla="*/ 1283516 h 2962327"/>
                <a:gd name="connsiteX210" fmla="*/ 2556055 w 3028217"/>
                <a:gd name="connsiteY210" fmla="*/ 1266371 h 2962327"/>
                <a:gd name="connsiteX211" fmla="*/ 2617967 w 3028217"/>
                <a:gd name="connsiteY211" fmla="*/ 1241606 h 2962327"/>
                <a:gd name="connsiteX212" fmla="*/ 2701787 w 3028217"/>
                <a:gd name="connsiteY212" fmla="*/ 1271133 h 2962327"/>
                <a:gd name="connsiteX213" fmla="*/ 2823707 w 3028217"/>
                <a:gd name="connsiteY213" fmla="*/ 1270181 h 2962327"/>
                <a:gd name="connsiteX214" fmla="*/ 2842757 w 3028217"/>
                <a:gd name="connsiteY214" fmla="*/ 1253988 h 2962327"/>
                <a:gd name="connsiteX215" fmla="*/ 2857997 w 3028217"/>
                <a:gd name="connsiteY215" fmla="*/ 1191123 h 2962327"/>
                <a:gd name="connsiteX216" fmla="*/ 2824659 w 3028217"/>
                <a:gd name="connsiteY216" fmla="*/ 1163501 h 2962327"/>
                <a:gd name="connsiteX217" fmla="*/ 2781797 w 3028217"/>
                <a:gd name="connsiteY217" fmla="*/ 1153023 h 2962327"/>
                <a:gd name="connsiteX218" fmla="*/ 2778142 w 3028217"/>
                <a:gd name="connsiteY218" fmla="*/ 1149005 h 2962327"/>
                <a:gd name="connsiteX219" fmla="*/ 2758579 w 3028217"/>
                <a:gd name="connsiteY219" fmla="*/ 1157637 h 2962327"/>
                <a:gd name="connsiteX220" fmla="*/ 2684641 w 3028217"/>
                <a:gd name="connsiteY220" fmla="*/ 1122543 h 2962327"/>
                <a:gd name="connsiteX221" fmla="*/ 2664638 w 3028217"/>
                <a:gd name="connsiteY221" fmla="*/ 1083491 h 2962327"/>
                <a:gd name="connsiteX222" fmla="*/ 2646541 w 3028217"/>
                <a:gd name="connsiteY222" fmla="*/ 1054916 h 2962327"/>
                <a:gd name="connsiteX223" fmla="*/ 2610346 w 3028217"/>
                <a:gd name="connsiteY223" fmla="*/ 1080633 h 2962327"/>
                <a:gd name="connsiteX224" fmla="*/ 2609202 w 3028217"/>
                <a:gd name="connsiteY224" fmla="*/ 1082346 h 2962327"/>
                <a:gd name="connsiteX225" fmla="*/ 2613204 w 3028217"/>
                <a:gd name="connsiteY225" fmla="*/ 1086348 h 2962327"/>
                <a:gd name="connsiteX226" fmla="*/ 2632254 w 3028217"/>
                <a:gd name="connsiteY226" fmla="*/ 1108255 h 2962327"/>
                <a:gd name="connsiteX227" fmla="*/ 2609394 w 3028217"/>
                <a:gd name="connsiteY227" fmla="*/ 1145403 h 2962327"/>
                <a:gd name="connsiteX228" fmla="*/ 2584629 w 3028217"/>
                <a:gd name="connsiteY228" fmla="*/ 1132068 h 2962327"/>
                <a:gd name="connsiteX229" fmla="*/ 2566055 w 3028217"/>
                <a:gd name="connsiteY229" fmla="*/ 1095397 h 2962327"/>
                <a:gd name="connsiteX230" fmla="*/ 2558490 w 3028217"/>
                <a:gd name="connsiteY230" fmla="*/ 1083461 h 2962327"/>
                <a:gd name="connsiteX231" fmla="*/ 2545576 w 3028217"/>
                <a:gd name="connsiteY231" fmla="*/ 1071108 h 2962327"/>
                <a:gd name="connsiteX232" fmla="*/ 2536051 w 3028217"/>
                <a:gd name="connsiteY232" fmla="*/ 1061583 h 2962327"/>
                <a:gd name="connsiteX233" fmla="*/ 2429371 w 3028217"/>
                <a:gd name="connsiteY233" fmla="*/ 952046 h 2962327"/>
                <a:gd name="connsiteX234" fmla="*/ 2417941 w 3028217"/>
                <a:gd name="connsiteY234" fmla="*/ 944426 h 2962327"/>
                <a:gd name="connsiteX235" fmla="*/ 2407463 w 3028217"/>
                <a:gd name="connsiteY235" fmla="*/ 947283 h 2962327"/>
                <a:gd name="connsiteX236" fmla="*/ 2469376 w 3028217"/>
                <a:gd name="connsiteY236" fmla="*/ 1014911 h 2962327"/>
                <a:gd name="connsiteX237" fmla="*/ 2509381 w 3028217"/>
                <a:gd name="connsiteY237" fmla="*/ 1044438 h 2962327"/>
                <a:gd name="connsiteX238" fmla="*/ 2504618 w 3028217"/>
                <a:gd name="connsiteY238" fmla="*/ 1057773 h 2962327"/>
                <a:gd name="connsiteX239" fmla="*/ 2488426 w 3028217"/>
                <a:gd name="connsiteY239" fmla="*/ 1077776 h 2962327"/>
                <a:gd name="connsiteX240" fmla="*/ 2476996 w 3028217"/>
                <a:gd name="connsiteY240" fmla="*/ 1084443 h 2962327"/>
                <a:gd name="connsiteX241" fmla="*/ 2356028 w 3028217"/>
                <a:gd name="connsiteY241" fmla="*/ 985383 h 2962327"/>
                <a:gd name="connsiteX242" fmla="*/ 2317928 w 3028217"/>
                <a:gd name="connsiteY242" fmla="*/ 978716 h 2962327"/>
                <a:gd name="connsiteX243" fmla="*/ 2295068 w 3028217"/>
                <a:gd name="connsiteY243" fmla="*/ 993003 h 2962327"/>
                <a:gd name="connsiteX244" fmla="*/ 2196008 w 3028217"/>
                <a:gd name="connsiteY244" fmla="*/ 1057773 h 2962327"/>
                <a:gd name="connsiteX245" fmla="*/ 2181721 w 3028217"/>
                <a:gd name="connsiteY245" fmla="*/ 1087301 h 2962327"/>
                <a:gd name="connsiteX246" fmla="*/ 2105521 w 3028217"/>
                <a:gd name="connsiteY246" fmla="*/ 1157786 h 2962327"/>
                <a:gd name="connsiteX247" fmla="*/ 2053133 w 3028217"/>
                <a:gd name="connsiteY247" fmla="*/ 1155881 h 2962327"/>
                <a:gd name="connsiteX248" fmla="*/ 2036941 w 3028217"/>
                <a:gd name="connsiteY248" fmla="*/ 1136831 h 2962327"/>
                <a:gd name="connsiteX249" fmla="*/ 2008366 w 3028217"/>
                <a:gd name="connsiteY249" fmla="*/ 1131116 h 2962327"/>
                <a:gd name="connsiteX250" fmla="*/ 2001698 w 3028217"/>
                <a:gd name="connsiteY250" fmla="*/ 1074918 h 2962327"/>
                <a:gd name="connsiteX251" fmla="*/ 2008366 w 3028217"/>
                <a:gd name="connsiteY251" fmla="*/ 1001576 h 2962327"/>
                <a:gd name="connsiteX252" fmla="*/ 2035988 w 3028217"/>
                <a:gd name="connsiteY252" fmla="*/ 977763 h 2962327"/>
                <a:gd name="connsiteX253" fmla="*/ 2107426 w 3028217"/>
                <a:gd name="connsiteY253" fmla="*/ 983478 h 2962327"/>
                <a:gd name="connsiteX254" fmla="*/ 2148383 w 3028217"/>
                <a:gd name="connsiteY254" fmla="*/ 975858 h 2962327"/>
                <a:gd name="connsiteX255" fmla="*/ 2150288 w 3028217"/>
                <a:gd name="connsiteY255" fmla="*/ 913946 h 2962327"/>
                <a:gd name="connsiteX256" fmla="*/ 2112188 w 3028217"/>
                <a:gd name="connsiteY256" fmla="*/ 876798 h 2962327"/>
                <a:gd name="connsiteX257" fmla="*/ 2096948 w 3028217"/>
                <a:gd name="connsiteY257" fmla="*/ 862511 h 2962327"/>
                <a:gd name="connsiteX258" fmla="*/ 2118856 w 3028217"/>
                <a:gd name="connsiteY258" fmla="*/ 849176 h 2962327"/>
                <a:gd name="connsiteX259" fmla="*/ 2206486 w 3028217"/>
                <a:gd name="connsiteY259" fmla="*/ 810123 h 2962327"/>
                <a:gd name="connsiteX260" fmla="*/ 2308403 w 3028217"/>
                <a:gd name="connsiteY260" fmla="*/ 731066 h 2962327"/>
                <a:gd name="connsiteX261" fmla="*/ 2321738 w 3028217"/>
                <a:gd name="connsiteY261" fmla="*/ 708206 h 2962327"/>
                <a:gd name="connsiteX262" fmla="*/ 2311261 w 3028217"/>
                <a:gd name="connsiteY262" fmla="*/ 679631 h 2962327"/>
                <a:gd name="connsiteX263" fmla="*/ 2320786 w 3028217"/>
                <a:gd name="connsiteY263" fmla="*/ 643436 h 2962327"/>
                <a:gd name="connsiteX264" fmla="*/ 2338883 w 3028217"/>
                <a:gd name="connsiteY264" fmla="*/ 638673 h 2962327"/>
                <a:gd name="connsiteX265" fmla="*/ 2343646 w 3028217"/>
                <a:gd name="connsiteY265" fmla="*/ 675821 h 2962327"/>
                <a:gd name="connsiteX266" fmla="*/ 2348408 w 3028217"/>
                <a:gd name="connsiteY266" fmla="*/ 699633 h 2962327"/>
                <a:gd name="connsiteX267" fmla="*/ 2376031 w 3028217"/>
                <a:gd name="connsiteY267" fmla="*/ 706301 h 2962327"/>
                <a:gd name="connsiteX268" fmla="*/ 2385556 w 3028217"/>
                <a:gd name="connsiteY268" fmla="*/ 704396 h 2962327"/>
                <a:gd name="connsiteX269" fmla="*/ 2454136 w 3028217"/>
                <a:gd name="connsiteY269" fmla="*/ 698681 h 2962327"/>
                <a:gd name="connsiteX270" fmla="*/ 2476996 w 3028217"/>
                <a:gd name="connsiteY270" fmla="*/ 692013 h 2962327"/>
                <a:gd name="connsiteX271" fmla="*/ 2517953 w 3028217"/>
                <a:gd name="connsiteY271" fmla="*/ 648198 h 2962327"/>
                <a:gd name="connsiteX272" fmla="*/ 2563673 w 3028217"/>
                <a:gd name="connsiteY272" fmla="*/ 626291 h 2962327"/>
                <a:gd name="connsiteX273" fmla="*/ 2554148 w 3028217"/>
                <a:gd name="connsiteY273" fmla="*/ 585333 h 2962327"/>
                <a:gd name="connsiteX274" fmla="*/ 2572928 w 3028217"/>
                <a:gd name="connsiteY274" fmla="*/ 573708 h 2962327"/>
                <a:gd name="connsiteX275" fmla="*/ 2586098 w 3028217"/>
                <a:gd name="connsiteY275" fmla="*/ 571735 h 2962327"/>
                <a:gd name="connsiteX276" fmla="*/ 2586726 w 3028217"/>
                <a:gd name="connsiteY276" fmla="*/ 571671 h 2962327"/>
                <a:gd name="connsiteX277" fmla="*/ 2624633 w 3028217"/>
                <a:gd name="connsiteY277" fmla="*/ 568188 h 2962327"/>
                <a:gd name="connsiteX278" fmla="*/ 2630348 w 3028217"/>
                <a:gd name="connsiteY278" fmla="*/ 563426 h 2962327"/>
                <a:gd name="connsiteX279" fmla="*/ 2633206 w 3028217"/>
                <a:gd name="connsiteY279" fmla="*/ 563426 h 2962327"/>
                <a:gd name="connsiteX280" fmla="*/ 2626538 w 3028217"/>
                <a:gd name="connsiteY280" fmla="*/ 563426 h 2962327"/>
                <a:gd name="connsiteX281" fmla="*/ 2593082 w 3028217"/>
                <a:gd name="connsiteY281" fmla="*/ 570689 h 2962327"/>
                <a:gd name="connsiteX282" fmla="*/ 2586098 w 3028217"/>
                <a:gd name="connsiteY282" fmla="*/ 571735 h 2962327"/>
                <a:gd name="connsiteX283" fmla="*/ 2574151 w 3028217"/>
                <a:gd name="connsiteY283" fmla="*/ 572951 h 2962327"/>
                <a:gd name="connsiteX284" fmla="*/ 2572928 w 3028217"/>
                <a:gd name="connsiteY284" fmla="*/ 573708 h 2962327"/>
                <a:gd name="connsiteX285" fmla="*/ 2558911 w 3028217"/>
                <a:gd name="connsiteY285" fmla="*/ 575808 h 2962327"/>
                <a:gd name="connsiteX286" fmla="*/ 2506523 w 3028217"/>
                <a:gd name="connsiteY286" fmla="*/ 541518 h 2962327"/>
                <a:gd name="connsiteX287" fmla="*/ 2512238 w 3028217"/>
                <a:gd name="connsiteY287" fmla="*/ 480558 h 2962327"/>
                <a:gd name="connsiteX288" fmla="*/ 2533193 w 3028217"/>
                <a:gd name="connsiteY288" fmla="*/ 458651 h 2962327"/>
                <a:gd name="connsiteX289" fmla="*/ 2534146 w 3028217"/>
                <a:gd name="connsiteY289" fmla="*/ 440553 h 2962327"/>
                <a:gd name="connsiteX290" fmla="*/ 2513191 w 3028217"/>
                <a:gd name="connsiteY290" fmla="*/ 445316 h 2962327"/>
                <a:gd name="connsiteX291" fmla="*/ 2464613 w 3028217"/>
                <a:gd name="connsiteY291" fmla="*/ 509133 h 2962327"/>
                <a:gd name="connsiteX292" fmla="*/ 2467471 w 3028217"/>
                <a:gd name="connsiteY292" fmla="*/ 551996 h 2962327"/>
                <a:gd name="connsiteX293" fmla="*/ 2468423 w 3028217"/>
                <a:gd name="connsiteY293" fmla="*/ 597716 h 2962327"/>
                <a:gd name="connsiteX294" fmla="*/ 2453183 w 3028217"/>
                <a:gd name="connsiteY294" fmla="*/ 638673 h 2962327"/>
                <a:gd name="connsiteX295" fmla="*/ 2423656 w 3028217"/>
                <a:gd name="connsiteY295" fmla="*/ 676773 h 2962327"/>
                <a:gd name="connsiteX296" fmla="*/ 2389366 w 3028217"/>
                <a:gd name="connsiteY296" fmla="*/ 683441 h 2962327"/>
                <a:gd name="connsiteX297" fmla="*/ 2383651 w 3028217"/>
                <a:gd name="connsiteY297" fmla="*/ 659628 h 2962327"/>
                <a:gd name="connsiteX298" fmla="*/ 2367458 w 3028217"/>
                <a:gd name="connsiteY298" fmla="*/ 627243 h 2962327"/>
                <a:gd name="connsiteX299" fmla="*/ 2308403 w 3028217"/>
                <a:gd name="connsiteY299" fmla="*/ 612003 h 2962327"/>
                <a:gd name="connsiteX300" fmla="*/ 2270303 w 3028217"/>
                <a:gd name="connsiteY300" fmla="*/ 571046 h 2962327"/>
                <a:gd name="connsiteX301" fmla="*/ 2260778 w 3028217"/>
                <a:gd name="connsiteY301" fmla="*/ 543423 h 2962327"/>
                <a:gd name="connsiteX302" fmla="*/ 2259826 w 3028217"/>
                <a:gd name="connsiteY302" fmla="*/ 522468 h 2962327"/>
                <a:gd name="connsiteX303" fmla="*/ 2390318 w 3028217"/>
                <a:gd name="connsiteY303" fmla="*/ 385308 h 2962327"/>
                <a:gd name="connsiteX304" fmla="*/ 2416988 w 3028217"/>
                <a:gd name="connsiteY304" fmla="*/ 357686 h 2962327"/>
                <a:gd name="connsiteX305" fmla="*/ 2417941 w 3028217"/>
                <a:gd name="connsiteY305" fmla="*/ 351971 h 2962327"/>
                <a:gd name="connsiteX306" fmla="*/ 2424608 w 3028217"/>
                <a:gd name="connsiteY306" fmla="*/ 353876 h 2962327"/>
                <a:gd name="connsiteX307" fmla="*/ 2452245 w 3028217"/>
                <a:gd name="connsiteY307" fmla="*/ 336582 h 2962327"/>
                <a:gd name="connsiteX308" fmla="*/ 2471113 w 3028217"/>
                <a:gd name="connsiteY308" fmla="*/ 336025 h 2962327"/>
                <a:gd name="connsiteX309" fmla="*/ 761544 w 3028217"/>
                <a:gd name="connsiteY309" fmla="*/ 194808 h 2962327"/>
                <a:gd name="connsiteX310" fmla="*/ 773926 w 3028217"/>
                <a:gd name="connsiteY310" fmla="*/ 216716 h 2962327"/>
                <a:gd name="connsiteX311" fmla="*/ 773926 w 3028217"/>
                <a:gd name="connsiteY311" fmla="*/ 278628 h 2962327"/>
                <a:gd name="connsiteX312" fmla="*/ 687249 w 3028217"/>
                <a:gd name="connsiteY312" fmla="*/ 293868 h 2962327"/>
                <a:gd name="connsiteX313" fmla="*/ 671056 w 3028217"/>
                <a:gd name="connsiteY313" fmla="*/ 292916 h 2962327"/>
                <a:gd name="connsiteX314" fmla="*/ 640576 w 3028217"/>
                <a:gd name="connsiteY314" fmla="*/ 298631 h 2962327"/>
                <a:gd name="connsiteX315" fmla="*/ 603429 w 3028217"/>
                <a:gd name="connsiteY315" fmla="*/ 291011 h 2962327"/>
                <a:gd name="connsiteX316" fmla="*/ 715824 w 3028217"/>
                <a:gd name="connsiteY316" fmla="*/ 211953 h 2962327"/>
                <a:gd name="connsiteX317" fmla="*/ 727254 w 3028217"/>
                <a:gd name="connsiteY317" fmla="*/ 215763 h 2962327"/>
                <a:gd name="connsiteX318" fmla="*/ 761544 w 3028217"/>
                <a:gd name="connsiteY318" fmla="*/ 194808 h 2962327"/>
                <a:gd name="connsiteX319" fmla="*/ 873343 w 3028217"/>
                <a:gd name="connsiteY319" fmla="*/ 184331 h 2962327"/>
                <a:gd name="connsiteX320" fmla="*/ 891083 w 3028217"/>
                <a:gd name="connsiteY320" fmla="*/ 191951 h 2962327"/>
                <a:gd name="connsiteX321" fmla="*/ 888226 w 3028217"/>
                <a:gd name="connsiteY321" fmla="*/ 217668 h 2962327"/>
                <a:gd name="connsiteX322" fmla="*/ 879241 w 3028217"/>
                <a:gd name="connsiteY322" fmla="*/ 234820 h 2962327"/>
                <a:gd name="connsiteX323" fmla="*/ 895370 w 3028217"/>
                <a:gd name="connsiteY323" fmla="*/ 235036 h 2962327"/>
                <a:gd name="connsiteX324" fmla="*/ 899656 w 3028217"/>
                <a:gd name="connsiteY324" fmla="*/ 266246 h 2962327"/>
                <a:gd name="connsiteX325" fmla="*/ 892988 w 3028217"/>
                <a:gd name="connsiteY325" fmla="*/ 303393 h 2962327"/>
                <a:gd name="connsiteX326" fmla="*/ 905371 w 3028217"/>
                <a:gd name="connsiteY326" fmla="*/ 303393 h 2962327"/>
                <a:gd name="connsiteX327" fmla="*/ 915848 w 3028217"/>
                <a:gd name="connsiteY327" fmla="*/ 337683 h 2962327"/>
                <a:gd name="connsiteX328" fmla="*/ 946328 w 3028217"/>
                <a:gd name="connsiteY328" fmla="*/ 324348 h 2962327"/>
                <a:gd name="connsiteX329" fmla="*/ 973409 w 3028217"/>
                <a:gd name="connsiteY329" fmla="*/ 303804 h 2962327"/>
                <a:gd name="connsiteX330" fmla="*/ 975260 w 3028217"/>
                <a:gd name="connsiteY330" fmla="*/ 292796 h 2962327"/>
                <a:gd name="connsiteX331" fmla="*/ 965378 w 3028217"/>
                <a:gd name="connsiteY331" fmla="*/ 281485 h 2962327"/>
                <a:gd name="connsiteX332" fmla="*/ 962521 w 3028217"/>
                <a:gd name="connsiteY332" fmla="*/ 233860 h 2962327"/>
                <a:gd name="connsiteX333" fmla="*/ 1013956 w 3028217"/>
                <a:gd name="connsiteY333" fmla="*/ 203380 h 2962327"/>
                <a:gd name="connsiteX334" fmla="*/ 1028243 w 3028217"/>
                <a:gd name="connsiteY334" fmla="*/ 200165 h 2962327"/>
                <a:gd name="connsiteX335" fmla="*/ 1042531 w 3028217"/>
                <a:gd name="connsiteY335" fmla="*/ 206238 h 2962327"/>
                <a:gd name="connsiteX336" fmla="*/ 1016813 w 3028217"/>
                <a:gd name="connsiteY336" fmla="*/ 234813 h 2962327"/>
                <a:gd name="connsiteX337" fmla="*/ 1075868 w 3028217"/>
                <a:gd name="connsiteY337" fmla="*/ 204333 h 2962327"/>
                <a:gd name="connsiteX338" fmla="*/ 1095871 w 3028217"/>
                <a:gd name="connsiteY338" fmla="*/ 204333 h 2962327"/>
                <a:gd name="connsiteX339" fmla="*/ 1099681 w 3028217"/>
                <a:gd name="connsiteY339" fmla="*/ 232908 h 2962327"/>
                <a:gd name="connsiteX340" fmla="*/ 1133971 w 3028217"/>
                <a:gd name="connsiteY340" fmla="*/ 231003 h 2962327"/>
                <a:gd name="connsiteX341" fmla="*/ 1151116 w 3028217"/>
                <a:gd name="connsiteY341" fmla="*/ 238623 h 2962327"/>
                <a:gd name="connsiteX342" fmla="*/ 1205408 w 3028217"/>
                <a:gd name="connsiteY342" fmla="*/ 287200 h 2962327"/>
                <a:gd name="connsiteX343" fmla="*/ 1198741 w 3028217"/>
                <a:gd name="connsiteY343" fmla="*/ 334825 h 2962327"/>
                <a:gd name="connsiteX344" fmla="*/ 1248271 w 3028217"/>
                <a:gd name="connsiteY344" fmla="*/ 377688 h 2962327"/>
                <a:gd name="connsiteX345" fmla="*/ 1246366 w 3028217"/>
                <a:gd name="connsiteY345" fmla="*/ 402453 h 2962327"/>
                <a:gd name="connsiteX346" fmla="*/ 1187311 w 3028217"/>
                <a:gd name="connsiteY346" fmla="*/ 402453 h 2962327"/>
                <a:gd name="connsiteX347" fmla="*/ 1171118 w 3028217"/>
                <a:gd name="connsiteY347" fmla="*/ 396738 h 2962327"/>
                <a:gd name="connsiteX348" fmla="*/ 1171118 w 3028217"/>
                <a:gd name="connsiteY348" fmla="*/ 431028 h 2962327"/>
                <a:gd name="connsiteX349" fmla="*/ 1151116 w 3028217"/>
                <a:gd name="connsiteY349" fmla="*/ 479605 h 2962327"/>
                <a:gd name="connsiteX350" fmla="*/ 1136828 w 3028217"/>
                <a:gd name="connsiteY350" fmla="*/ 476748 h 2962327"/>
                <a:gd name="connsiteX351" fmla="*/ 1136828 w 3028217"/>
                <a:gd name="connsiteY351" fmla="*/ 487225 h 2962327"/>
                <a:gd name="connsiteX352" fmla="*/ 1118731 w 3028217"/>
                <a:gd name="connsiteY352" fmla="*/ 497703 h 2962327"/>
                <a:gd name="connsiteX353" fmla="*/ 1066343 w 3028217"/>
                <a:gd name="connsiteY353" fmla="*/ 455793 h 2962327"/>
                <a:gd name="connsiteX354" fmla="*/ 1016813 w 3028217"/>
                <a:gd name="connsiteY354" fmla="*/ 433885 h 2962327"/>
                <a:gd name="connsiteX355" fmla="*/ 996811 w 3028217"/>
                <a:gd name="connsiteY355" fmla="*/ 428170 h 2962327"/>
                <a:gd name="connsiteX356" fmla="*/ 1013003 w 3028217"/>
                <a:gd name="connsiteY356" fmla="*/ 411978 h 2962327"/>
                <a:gd name="connsiteX357" fmla="*/ 1109206 w 3028217"/>
                <a:gd name="connsiteY357" fmla="*/ 369115 h 2962327"/>
                <a:gd name="connsiteX358" fmla="*/ 1089203 w 3028217"/>
                <a:gd name="connsiteY358" fmla="*/ 307203 h 2962327"/>
                <a:gd name="connsiteX359" fmla="*/ 1077773 w 3028217"/>
                <a:gd name="connsiteY359" fmla="*/ 291010 h 2962327"/>
                <a:gd name="connsiteX360" fmla="*/ 1016813 w 3028217"/>
                <a:gd name="connsiteY360" fmla="*/ 292915 h 2962327"/>
                <a:gd name="connsiteX361" fmla="*/ 1007169 w 3028217"/>
                <a:gd name="connsiteY361" fmla="*/ 296011 h 2962327"/>
                <a:gd name="connsiteX362" fmla="*/ 1007866 w 3028217"/>
                <a:gd name="connsiteY362" fmla="*/ 302667 h 2962327"/>
                <a:gd name="connsiteX363" fmla="*/ 1009193 w 3028217"/>
                <a:gd name="connsiteY363" fmla="*/ 303393 h 2962327"/>
                <a:gd name="connsiteX364" fmla="*/ 962521 w 3028217"/>
                <a:gd name="connsiteY364" fmla="*/ 370068 h 2962327"/>
                <a:gd name="connsiteX365" fmla="*/ 905371 w 3028217"/>
                <a:gd name="connsiteY365" fmla="*/ 371973 h 2962327"/>
                <a:gd name="connsiteX366" fmla="*/ 868223 w 3028217"/>
                <a:gd name="connsiteY366" fmla="*/ 410073 h 2962327"/>
                <a:gd name="connsiteX367" fmla="*/ 836791 w 3028217"/>
                <a:gd name="connsiteY367" fmla="*/ 426266 h 2962327"/>
                <a:gd name="connsiteX368" fmla="*/ 816788 w 3028217"/>
                <a:gd name="connsiteY368" fmla="*/ 424361 h 2962327"/>
                <a:gd name="connsiteX369" fmla="*/ 677723 w 3028217"/>
                <a:gd name="connsiteY369" fmla="*/ 507228 h 2962327"/>
                <a:gd name="connsiteX370" fmla="*/ 668198 w 3028217"/>
                <a:gd name="connsiteY370" fmla="*/ 553901 h 2962327"/>
                <a:gd name="connsiteX371" fmla="*/ 662483 w 3028217"/>
                <a:gd name="connsiteY371" fmla="*/ 586286 h 2962327"/>
                <a:gd name="connsiteX372" fmla="*/ 716776 w 3028217"/>
                <a:gd name="connsiteY372" fmla="*/ 612956 h 2962327"/>
                <a:gd name="connsiteX373" fmla="*/ 771068 w 3028217"/>
                <a:gd name="connsiteY373" fmla="*/ 645341 h 2962327"/>
                <a:gd name="connsiteX374" fmla="*/ 782498 w 3028217"/>
                <a:gd name="connsiteY374" fmla="*/ 667248 h 2962327"/>
                <a:gd name="connsiteX375" fmla="*/ 772973 w 3028217"/>
                <a:gd name="connsiteY375" fmla="*/ 726303 h 2962327"/>
                <a:gd name="connsiteX376" fmla="*/ 805358 w 3028217"/>
                <a:gd name="connsiteY376" fmla="*/ 736781 h 2962327"/>
                <a:gd name="connsiteX377" fmla="*/ 828218 w 3028217"/>
                <a:gd name="connsiteY377" fmla="*/ 689156 h 2962327"/>
                <a:gd name="connsiteX378" fmla="*/ 858698 w 3028217"/>
                <a:gd name="connsiteY378" fmla="*/ 652961 h 2962327"/>
                <a:gd name="connsiteX379" fmla="*/ 901561 w 3028217"/>
                <a:gd name="connsiteY379" fmla="*/ 573903 h 2962327"/>
                <a:gd name="connsiteX380" fmla="*/ 904418 w 3028217"/>
                <a:gd name="connsiteY380" fmla="*/ 561521 h 2962327"/>
                <a:gd name="connsiteX381" fmla="*/ 953948 w 3028217"/>
                <a:gd name="connsiteY381" fmla="*/ 491988 h 2962327"/>
                <a:gd name="connsiteX382" fmla="*/ 968236 w 3028217"/>
                <a:gd name="connsiteY382" fmla="*/ 478653 h 2962327"/>
                <a:gd name="connsiteX383" fmla="*/ 1049198 w 3028217"/>
                <a:gd name="connsiteY383" fmla="*/ 512943 h 2962327"/>
                <a:gd name="connsiteX384" fmla="*/ 1063486 w 3028217"/>
                <a:gd name="connsiteY384" fmla="*/ 539613 h 2962327"/>
                <a:gd name="connsiteX385" fmla="*/ 1067296 w 3028217"/>
                <a:gd name="connsiteY385" fmla="*/ 583428 h 2962327"/>
                <a:gd name="connsiteX386" fmla="*/ 1112063 w 3028217"/>
                <a:gd name="connsiteY386" fmla="*/ 568188 h 2962327"/>
                <a:gd name="connsiteX387" fmla="*/ 1146353 w 3028217"/>
                <a:gd name="connsiteY387" fmla="*/ 580571 h 2962327"/>
                <a:gd name="connsiteX388" fmla="*/ 1151116 w 3028217"/>
                <a:gd name="connsiteY388" fmla="*/ 616766 h 2962327"/>
                <a:gd name="connsiteX389" fmla="*/ 1193026 w 3028217"/>
                <a:gd name="connsiteY389" fmla="*/ 684393 h 2962327"/>
                <a:gd name="connsiteX390" fmla="*/ 1182905 w 3028217"/>
                <a:gd name="connsiteY390" fmla="*/ 697847 h 2962327"/>
                <a:gd name="connsiteX391" fmla="*/ 1179024 w 3028217"/>
                <a:gd name="connsiteY391" fmla="*/ 699159 h 2962327"/>
                <a:gd name="connsiteX392" fmla="*/ 1177845 w 3028217"/>
                <a:gd name="connsiteY392" fmla="*/ 699023 h 2962327"/>
                <a:gd name="connsiteX393" fmla="*/ 1166356 w 3028217"/>
                <a:gd name="connsiteY393" fmla="*/ 703443 h 2962327"/>
                <a:gd name="connsiteX394" fmla="*/ 1179024 w 3028217"/>
                <a:gd name="connsiteY394" fmla="*/ 699159 h 2962327"/>
                <a:gd name="connsiteX395" fmla="*/ 1188263 w 3028217"/>
                <a:gd name="connsiteY395" fmla="*/ 700229 h 2962327"/>
                <a:gd name="connsiteX396" fmla="*/ 1207313 w 3028217"/>
                <a:gd name="connsiteY396" fmla="*/ 712016 h 2962327"/>
                <a:gd name="connsiteX397" fmla="*/ 1205051 w 3028217"/>
                <a:gd name="connsiteY397" fmla="*/ 754402 h 2962327"/>
                <a:gd name="connsiteX398" fmla="*/ 1180854 w 3028217"/>
                <a:gd name="connsiteY398" fmla="*/ 787924 h 2962327"/>
                <a:gd name="connsiteX399" fmla="*/ 1187073 w 3028217"/>
                <a:gd name="connsiteY399" fmla="*/ 807504 h 2962327"/>
                <a:gd name="connsiteX400" fmla="*/ 1206361 w 3028217"/>
                <a:gd name="connsiteY400" fmla="*/ 814886 h 2962327"/>
                <a:gd name="connsiteX401" fmla="*/ 1213981 w 3028217"/>
                <a:gd name="connsiteY401" fmla="*/ 828221 h 2962327"/>
                <a:gd name="connsiteX402" fmla="*/ 1172071 w 3028217"/>
                <a:gd name="connsiteY402" fmla="*/ 862511 h 2962327"/>
                <a:gd name="connsiteX403" fmla="*/ 1115874 w 3028217"/>
                <a:gd name="connsiteY403" fmla="*/ 854891 h 2962327"/>
                <a:gd name="connsiteX404" fmla="*/ 1148259 w 3028217"/>
                <a:gd name="connsiteY404" fmla="*/ 807266 h 2962327"/>
                <a:gd name="connsiteX405" fmla="*/ 1173024 w 3028217"/>
                <a:gd name="connsiteY405" fmla="*/ 780596 h 2962327"/>
                <a:gd name="connsiteX406" fmla="*/ 1173125 w 3028217"/>
                <a:gd name="connsiteY406" fmla="*/ 780684 h 2962327"/>
                <a:gd name="connsiteX407" fmla="*/ 1174333 w 3028217"/>
                <a:gd name="connsiteY407" fmla="*/ 770475 h 2962327"/>
                <a:gd name="connsiteX408" fmla="*/ 1163498 w 3028217"/>
                <a:gd name="connsiteY408" fmla="*/ 767261 h 2962327"/>
                <a:gd name="connsiteX409" fmla="*/ 1124446 w 3028217"/>
                <a:gd name="connsiteY409" fmla="*/ 787263 h 2962327"/>
                <a:gd name="connsiteX410" fmla="*/ 1043483 w 3028217"/>
                <a:gd name="connsiteY410" fmla="*/ 789168 h 2962327"/>
                <a:gd name="connsiteX411" fmla="*/ 993953 w 3028217"/>
                <a:gd name="connsiteY411" fmla="*/ 794883 h 2962327"/>
                <a:gd name="connsiteX412" fmla="*/ 959663 w 3028217"/>
                <a:gd name="connsiteY412" fmla="*/ 814886 h 2962327"/>
                <a:gd name="connsiteX413" fmla="*/ 929183 w 3028217"/>
                <a:gd name="connsiteY413" fmla="*/ 839651 h 2962327"/>
                <a:gd name="connsiteX414" fmla="*/ 925100 w 3028217"/>
                <a:gd name="connsiteY414" fmla="*/ 843462 h 2962327"/>
                <a:gd name="connsiteX415" fmla="*/ 915848 w 3028217"/>
                <a:gd name="connsiteY415" fmla="*/ 851081 h 2962327"/>
                <a:gd name="connsiteX416" fmla="*/ 912991 w 3028217"/>
                <a:gd name="connsiteY416" fmla="*/ 851081 h 2962327"/>
                <a:gd name="connsiteX417" fmla="*/ 914896 w 3028217"/>
                <a:gd name="connsiteY417" fmla="*/ 852986 h 2962327"/>
                <a:gd name="connsiteX418" fmla="*/ 925100 w 3028217"/>
                <a:gd name="connsiteY418" fmla="*/ 843462 h 2962327"/>
                <a:gd name="connsiteX419" fmla="*/ 932041 w 3028217"/>
                <a:gd name="connsiteY419" fmla="*/ 837746 h 2962327"/>
                <a:gd name="connsiteX420" fmla="*/ 972998 w 3028217"/>
                <a:gd name="connsiteY420" fmla="*/ 820601 h 2962327"/>
                <a:gd name="connsiteX421" fmla="*/ 992048 w 3028217"/>
                <a:gd name="connsiteY421" fmla="*/ 814886 h 2962327"/>
                <a:gd name="connsiteX422" fmla="*/ 1023481 w 3028217"/>
                <a:gd name="connsiteY422" fmla="*/ 819648 h 2962327"/>
                <a:gd name="connsiteX423" fmla="*/ 1005383 w 3028217"/>
                <a:gd name="connsiteY423" fmla="*/ 842508 h 2962327"/>
                <a:gd name="connsiteX424" fmla="*/ 1006336 w 3028217"/>
                <a:gd name="connsiteY424" fmla="*/ 854891 h 2962327"/>
                <a:gd name="connsiteX425" fmla="*/ 1005383 w 3028217"/>
                <a:gd name="connsiteY425" fmla="*/ 889181 h 2962327"/>
                <a:gd name="connsiteX426" fmla="*/ 984428 w 3028217"/>
                <a:gd name="connsiteY426" fmla="*/ 910136 h 2962327"/>
                <a:gd name="connsiteX427" fmla="*/ 952043 w 3028217"/>
                <a:gd name="connsiteY427" fmla="*/ 916803 h 2962327"/>
                <a:gd name="connsiteX428" fmla="*/ 899656 w 3028217"/>
                <a:gd name="connsiteY428" fmla="*/ 938711 h 2962327"/>
                <a:gd name="connsiteX429" fmla="*/ 855841 w 3028217"/>
                <a:gd name="connsiteY429" fmla="*/ 985383 h 2962327"/>
                <a:gd name="connsiteX430" fmla="*/ 831076 w 3028217"/>
                <a:gd name="connsiteY430" fmla="*/ 1003481 h 2962327"/>
                <a:gd name="connsiteX431" fmla="*/ 738683 w 3028217"/>
                <a:gd name="connsiteY431" fmla="*/ 1081586 h 2962327"/>
                <a:gd name="connsiteX432" fmla="*/ 711061 w 3028217"/>
                <a:gd name="connsiteY432" fmla="*/ 1115876 h 2962327"/>
                <a:gd name="connsiteX433" fmla="*/ 666293 w 3028217"/>
                <a:gd name="connsiteY433" fmla="*/ 1175883 h 2962327"/>
                <a:gd name="connsiteX434" fmla="*/ 585331 w 3028217"/>
                <a:gd name="connsiteY434" fmla="*/ 1230176 h 2962327"/>
                <a:gd name="connsiteX435" fmla="*/ 559613 w 3028217"/>
                <a:gd name="connsiteY435" fmla="*/ 1297803 h 2962327"/>
                <a:gd name="connsiteX436" fmla="*/ 557708 w 3028217"/>
                <a:gd name="connsiteY436" fmla="*/ 1386386 h 2962327"/>
                <a:gd name="connsiteX437" fmla="*/ 542468 w 3028217"/>
                <a:gd name="connsiteY437" fmla="*/ 1407341 h 2962327"/>
                <a:gd name="connsiteX438" fmla="*/ 528181 w 3028217"/>
                <a:gd name="connsiteY438" fmla="*/ 1387338 h 2962327"/>
                <a:gd name="connsiteX439" fmla="*/ 519608 w 3028217"/>
                <a:gd name="connsiteY439" fmla="*/ 1320663 h 2962327"/>
                <a:gd name="connsiteX440" fmla="*/ 488176 w 3028217"/>
                <a:gd name="connsiteY440" fmla="*/ 1283516 h 2962327"/>
                <a:gd name="connsiteX441" fmla="*/ 429121 w 3028217"/>
                <a:gd name="connsiteY441" fmla="*/ 1267323 h 2962327"/>
                <a:gd name="connsiteX442" fmla="*/ 409118 w 3028217"/>
                <a:gd name="connsiteY442" fmla="*/ 1268276 h 2962327"/>
                <a:gd name="connsiteX443" fmla="*/ 336728 w 3028217"/>
                <a:gd name="connsiteY443" fmla="*/ 1284468 h 2962327"/>
                <a:gd name="connsiteX444" fmla="*/ 215761 w 3028217"/>
                <a:gd name="connsiteY444" fmla="*/ 1373051 h 2962327"/>
                <a:gd name="connsiteX445" fmla="*/ 189091 w 3028217"/>
                <a:gd name="connsiteY445" fmla="*/ 1441631 h 2962327"/>
                <a:gd name="connsiteX446" fmla="*/ 196711 w 3028217"/>
                <a:gd name="connsiteY446" fmla="*/ 1544501 h 2962327"/>
                <a:gd name="connsiteX447" fmla="*/ 244336 w 3028217"/>
                <a:gd name="connsiteY447" fmla="*/ 1573076 h 2962327"/>
                <a:gd name="connsiteX448" fmla="*/ 320536 w 3028217"/>
                <a:gd name="connsiteY448" fmla="*/ 1514973 h 2962327"/>
                <a:gd name="connsiteX449" fmla="*/ 387211 w 3028217"/>
                <a:gd name="connsiteY449" fmla="*/ 1494971 h 2962327"/>
                <a:gd name="connsiteX450" fmla="*/ 389116 w 3028217"/>
                <a:gd name="connsiteY450" fmla="*/ 1515926 h 2962327"/>
                <a:gd name="connsiteX451" fmla="*/ 340538 w 3028217"/>
                <a:gd name="connsiteY451" fmla="*/ 1624511 h 2962327"/>
                <a:gd name="connsiteX452" fmla="*/ 354826 w 3028217"/>
                <a:gd name="connsiteY452" fmla="*/ 1644513 h 2962327"/>
                <a:gd name="connsiteX453" fmla="*/ 410071 w 3028217"/>
                <a:gd name="connsiteY453" fmla="*/ 1645466 h 2962327"/>
                <a:gd name="connsiteX454" fmla="*/ 439598 w 3028217"/>
                <a:gd name="connsiteY454" fmla="*/ 1687376 h 2962327"/>
                <a:gd name="connsiteX455" fmla="*/ 426263 w 3028217"/>
                <a:gd name="connsiteY455" fmla="*/ 1743573 h 2962327"/>
                <a:gd name="connsiteX456" fmla="*/ 450076 w 3028217"/>
                <a:gd name="connsiteY456" fmla="*/ 1813106 h 2962327"/>
                <a:gd name="connsiteX457" fmla="*/ 499606 w 3028217"/>
                <a:gd name="connsiteY457" fmla="*/ 1812153 h 2962327"/>
                <a:gd name="connsiteX458" fmla="*/ 536753 w 3028217"/>
                <a:gd name="connsiteY458" fmla="*/ 1818821 h 2962327"/>
                <a:gd name="connsiteX459" fmla="*/ 577711 w 3028217"/>
                <a:gd name="connsiteY459" fmla="*/ 1813106 h 2962327"/>
                <a:gd name="connsiteX460" fmla="*/ 661531 w 3028217"/>
                <a:gd name="connsiteY460" fmla="*/ 1754051 h 2962327"/>
                <a:gd name="connsiteX461" fmla="*/ 672008 w 3028217"/>
                <a:gd name="connsiteY461" fmla="*/ 1763576 h 2962327"/>
                <a:gd name="connsiteX462" fmla="*/ 695821 w 3028217"/>
                <a:gd name="connsiteY462" fmla="*/ 1768338 h 2962327"/>
                <a:gd name="connsiteX463" fmla="*/ 741541 w 3028217"/>
                <a:gd name="connsiteY463" fmla="*/ 1772148 h 2962327"/>
                <a:gd name="connsiteX464" fmla="*/ 832028 w 3028217"/>
                <a:gd name="connsiteY464" fmla="*/ 1788341 h 2962327"/>
                <a:gd name="connsiteX465" fmla="*/ 865366 w 3028217"/>
                <a:gd name="connsiteY465" fmla="*/ 1796913 h 2962327"/>
                <a:gd name="connsiteX466" fmla="*/ 910133 w 3028217"/>
                <a:gd name="connsiteY466" fmla="*/ 1838823 h 2962327"/>
                <a:gd name="connsiteX467" fmla="*/ 1047293 w 3028217"/>
                <a:gd name="connsiteY467" fmla="*/ 1918833 h 2962327"/>
                <a:gd name="connsiteX468" fmla="*/ 1116826 w 3028217"/>
                <a:gd name="connsiteY468" fmla="*/ 2036943 h 2962327"/>
                <a:gd name="connsiteX469" fmla="*/ 1106348 w 3028217"/>
                <a:gd name="connsiteY469" fmla="*/ 2056946 h 2962327"/>
                <a:gd name="connsiteX470" fmla="*/ 1104443 w 3028217"/>
                <a:gd name="connsiteY470" fmla="*/ 2099808 h 2962327"/>
                <a:gd name="connsiteX471" fmla="*/ 1124446 w 3028217"/>
                <a:gd name="connsiteY471" fmla="*/ 2102666 h 2962327"/>
                <a:gd name="connsiteX472" fmla="*/ 1193026 w 3028217"/>
                <a:gd name="connsiteY472" fmla="*/ 2077901 h 2962327"/>
                <a:gd name="connsiteX473" fmla="*/ 1280656 w 3028217"/>
                <a:gd name="connsiteY473" fmla="*/ 2123621 h 2962327"/>
                <a:gd name="connsiteX474" fmla="*/ 1387336 w 3028217"/>
                <a:gd name="connsiteY474" fmla="*/ 2172198 h 2962327"/>
                <a:gd name="connsiteX475" fmla="*/ 1434008 w 3028217"/>
                <a:gd name="connsiteY475" fmla="*/ 2199821 h 2962327"/>
                <a:gd name="connsiteX476" fmla="*/ 1430198 w 3028217"/>
                <a:gd name="connsiteY476" fmla="*/ 2282688 h 2962327"/>
                <a:gd name="connsiteX477" fmla="*/ 1370191 w 3028217"/>
                <a:gd name="connsiteY477" fmla="*/ 2373176 h 2962327"/>
                <a:gd name="connsiteX478" fmla="*/ 1358761 w 3028217"/>
                <a:gd name="connsiteY478" fmla="*/ 2423658 h 2962327"/>
                <a:gd name="connsiteX479" fmla="*/ 1327328 w 3028217"/>
                <a:gd name="connsiteY479" fmla="*/ 2600823 h 2962327"/>
                <a:gd name="connsiteX480" fmla="*/ 1293991 w 3028217"/>
                <a:gd name="connsiteY480" fmla="*/ 2626541 h 2962327"/>
                <a:gd name="connsiteX481" fmla="*/ 1218743 w 3028217"/>
                <a:gd name="connsiteY481" fmla="*/ 2661783 h 2962327"/>
                <a:gd name="connsiteX482" fmla="*/ 1193026 w 3028217"/>
                <a:gd name="connsiteY482" fmla="*/ 2710361 h 2962327"/>
                <a:gd name="connsiteX483" fmla="*/ 1164451 w 3028217"/>
                <a:gd name="connsiteY483" fmla="*/ 2832281 h 2962327"/>
                <a:gd name="connsiteX484" fmla="*/ 1122541 w 3028217"/>
                <a:gd name="connsiteY484" fmla="*/ 2910386 h 2962327"/>
                <a:gd name="connsiteX485" fmla="*/ 1095871 w 3028217"/>
                <a:gd name="connsiteY485" fmla="*/ 2929436 h 2962327"/>
                <a:gd name="connsiteX486" fmla="*/ 1061581 w 3028217"/>
                <a:gd name="connsiteY486" fmla="*/ 2922768 h 2962327"/>
                <a:gd name="connsiteX487" fmla="*/ 1047293 w 3028217"/>
                <a:gd name="connsiteY487" fmla="*/ 2929436 h 2962327"/>
                <a:gd name="connsiteX488" fmla="*/ 1061581 w 3028217"/>
                <a:gd name="connsiteY488" fmla="*/ 2956106 h 2962327"/>
                <a:gd name="connsiteX489" fmla="*/ 1040626 w 3028217"/>
                <a:gd name="connsiteY489" fmla="*/ 2959916 h 2962327"/>
                <a:gd name="connsiteX490" fmla="*/ 783451 w 3028217"/>
                <a:gd name="connsiteY490" fmla="*/ 2850378 h 2962327"/>
                <a:gd name="connsiteX491" fmla="*/ 752971 w 3028217"/>
                <a:gd name="connsiteY491" fmla="*/ 2805611 h 2962327"/>
                <a:gd name="connsiteX492" fmla="*/ 737731 w 3028217"/>
                <a:gd name="connsiteY492" fmla="*/ 2765606 h 2962327"/>
                <a:gd name="connsiteX493" fmla="*/ 721538 w 3028217"/>
                <a:gd name="connsiteY493" fmla="*/ 2564628 h 2962327"/>
                <a:gd name="connsiteX494" fmla="*/ 670103 w 3028217"/>
                <a:gd name="connsiteY494" fmla="*/ 2492238 h 2962327"/>
                <a:gd name="connsiteX495" fmla="*/ 539611 w 3028217"/>
                <a:gd name="connsiteY495" fmla="*/ 2337933 h 2962327"/>
                <a:gd name="connsiteX496" fmla="*/ 473888 w 3028217"/>
                <a:gd name="connsiteY496" fmla="*/ 2221728 h 2962327"/>
                <a:gd name="connsiteX497" fmla="*/ 468173 w 3028217"/>
                <a:gd name="connsiteY497" fmla="*/ 2148386 h 2962327"/>
                <a:gd name="connsiteX498" fmla="*/ 471983 w 3028217"/>
                <a:gd name="connsiteY498" fmla="*/ 2122668 h 2962327"/>
                <a:gd name="connsiteX499" fmla="*/ 493891 w 3028217"/>
                <a:gd name="connsiteY499" fmla="*/ 2021703 h 2962327"/>
                <a:gd name="connsiteX500" fmla="*/ 538658 w 3028217"/>
                <a:gd name="connsiteY500" fmla="*/ 1907403 h 2962327"/>
                <a:gd name="connsiteX501" fmla="*/ 524371 w 3028217"/>
                <a:gd name="connsiteY501" fmla="*/ 1854063 h 2962327"/>
                <a:gd name="connsiteX502" fmla="*/ 499606 w 3028217"/>
                <a:gd name="connsiteY502" fmla="*/ 1853111 h 2962327"/>
                <a:gd name="connsiteX503" fmla="*/ 459601 w 3028217"/>
                <a:gd name="connsiteY503" fmla="*/ 1860731 h 2962327"/>
                <a:gd name="connsiteX504" fmla="*/ 408166 w 3028217"/>
                <a:gd name="connsiteY504" fmla="*/ 1827393 h 2962327"/>
                <a:gd name="connsiteX505" fmla="*/ 354826 w 3028217"/>
                <a:gd name="connsiteY505" fmla="*/ 1742621 h 2962327"/>
                <a:gd name="connsiteX506" fmla="*/ 322441 w 3028217"/>
                <a:gd name="connsiteY506" fmla="*/ 1715951 h 2962327"/>
                <a:gd name="connsiteX507" fmla="*/ 234811 w 3028217"/>
                <a:gd name="connsiteY507" fmla="*/ 1658801 h 2962327"/>
                <a:gd name="connsiteX508" fmla="*/ 206236 w 3028217"/>
                <a:gd name="connsiteY508" fmla="*/ 1644513 h 2962327"/>
                <a:gd name="connsiteX509" fmla="*/ 116701 w 3028217"/>
                <a:gd name="connsiteY509" fmla="*/ 1622606 h 2962327"/>
                <a:gd name="connsiteX510" fmla="*/ 28118 w 3028217"/>
                <a:gd name="connsiteY510" fmla="*/ 1557836 h 2962327"/>
                <a:gd name="connsiteX511" fmla="*/ 12878 w 3028217"/>
                <a:gd name="connsiteY511" fmla="*/ 1499733 h 2962327"/>
                <a:gd name="connsiteX512" fmla="*/ 10021 w 3028217"/>
                <a:gd name="connsiteY512" fmla="*/ 1446393 h 2962327"/>
                <a:gd name="connsiteX513" fmla="*/ 5258 w 3028217"/>
                <a:gd name="connsiteY513" fmla="*/ 1410198 h 2962327"/>
                <a:gd name="connsiteX514" fmla="*/ 45263 w 3028217"/>
                <a:gd name="connsiteY514" fmla="*/ 1105398 h 2962327"/>
                <a:gd name="connsiteX515" fmla="*/ 304343 w 3028217"/>
                <a:gd name="connsiteY515" fmla="*/ 581523 h 2962327"/>
                <a:gd name="connsiteX516" fmla="*/ 548183 w 3028217"/>
                <a:gd name="connsiteY516" fmla="*/ 329111 h 2962327"/>
                <a:gd name="connsiteX517" fmla="*/ 617716 w 3028217"/>
                <a:gd name="connsiteY517" fmla="*/ 317681 h 2962327"/>
                <a:gd name="connsiteX518" fmla="*/ 631051 w 3028217"/>
                <a:gd name="connsiteY518" fmla="*/ 309108 h 2962327"/>
                <a:gd name="connsiteX519" fmla="*/ 692011 w 3028217"/>
                <a:gd name="connsiteY519" fmla="*/ 299583 h 2962327"/>
                <a:gd name="connsiteX520" fmla="*/ 756781 w 3028217"/>
                <a:gd name="connsiteY520" fmla="*/ 316728 h 2962327"/>
                <a:gd name="connsiteX521" fmla="*/ 780593 w 3028217"/>
                <a:gd name="connsiteY521" fmla="*/ 315776 h 2962327"/>
                <a:gd name="connsiteX522" fmla="*/ 797738 w 3028217"/>
                <a:gd name="connsiteY522" fmla="*/ 314823 h 2962327"/>
                <a:gd name="connsiteX523" fmla="*/ 831076 w 3028217"/>
                <a:gd name="connsiteY523" fmla="*/ 316728 h 2962327"/>
                <a:gd name="connsiteX524" fmla="*/ 841553 w 3028217"/>
                <a:gd name="connsiteY524" fmla="*/ 277676 h 2962327"/>
                <a:gd name="connsiteX525" fmla="*/ 852031 w 3028217"/>
                <a:gd name="connsiteY525" fmla="*/ 259578 h 2962327"/>
                <a:gd name="connsiteX526" fmla="*/ 867152 w 3028217"/>
                <a:gd name="connsiteY526" fmla="*/ 248624 h 2962327"/>
                <a:gd name="connsiteX527" fmla="*/ 876026 w 3028217"/>
                <a:gd name="connsiteY527" fmla="*/ 238011 h 2962327"/>
                <a:gd name="connsiteX528" fmla="*/ 858921 w 3028217"/>
                <a:gd name="connsiteY528" fmla="*/ 241392 h 2962327"/>
                <a:gd name="connsiteX529" fmla="*/ 821551 w 3028217"/>
                <a:gd name="connsiteY529" fmla="*/ 210048 h 2962327"/>
                <a:gd name="connsiteX530" fmla="*/ 857746 w 3028217"/>
                <a:gd name="connsiteY530" fmla="*/ 190998 h 2962327"/>
                <a:gd name="connsiteX531" fmla="*/ 873343 w 3028217"/>
                <a:gd name="connsiteY531" fmla="*/ 184331 h 2962327"/>
                <a:gd name="connsiteX532" fmla="*/ 798215 w 3028217"/>
                <a:gd name="connsiteY532" fmla="*/ 181949 h 2962327"/>
                <a:gd name="connsiteX533" fmla="*/ 805359 w 3028217"/>
                <a:gd name="connsiteY533" fmla="*/ 187188 h 2962327"/>
                <a:gd name="connsiteX534" fmla="*/ 795834 w 3028217"/>
                <a:gd name="connsiteY534" fmla="*/ 196713 h 2962327"/>
                <a:gd name="connsiteX535" fmla="*/ 788214 w 3028217"/>
                <a:gd name="connsiteY535" fmla="*/ 182426 h 2962327"/>
                <a:gd name="connsiteX536" fmla="*/ 798215 w 3028217"/>
                <a:gd name="connsiteY536" fmla="*/ 181949 h 2962327"/>
                <a:gd name="connsiteX537" fmla="*/ 938708 w 3028217"/>
                <a:gd name="connsiteY537" fmla="*/ 121466 h 2962327"/>
                <a:gd name="connsiteX538" fmla="*/ 952043 w 3028217"/>
                <a:gd name="connsiteY538" fmla="*/ 141468 h 2962327"/>
                <a:gd name="connsiteX539" fmla="*/ 951037 w 3028217"/>
                <a:gd name="connsiteY539" fmla="*/ 142501 h 2962327"/>
                <a:gd name="connsiteX540" fmla="*/ 953949 w 3028217"/>
                <a:gd name="connsiteY540" fmla="*/ 140516 h 2962327"/>
                <a:gd name="connsiteX541" fmla="*/ 952996 w 3028217"/>
                <a:gd name="connsiteY541" fmla="*/ 148136 h 2962327"/>
                <a:gd name="connsiteX542" fmla="*/ 952996 w 3028217"/>
                <a:gd name="connsiteY542" fmla="*/ 169091 h 2962327"/>
                <a:gd name="connsiteX543" fmla="*/ 944424 w 3028217"/>
                <a:gd name="connsiteY543" fmla="*/ 159804 h 2962327"/>
                <a:gd name="connsiteX544" fmla="*/ 933131 w 3028217"/>
                <a:gd name="connsiteY544" fmla="*/ 154863 h 2962327"/>
                <a:gd name="connsiteX545" fmla="*/ 931088 w 3028217"/>
                <a:gd name="connsiteY545" fmla="*/ 155756 h 2962327"/>
                <a:gd name="connsiteX546" fmla="*/ 930136 w 3028217"/>
                <a:gd name="connsiteY546" fmla="*/ 155756 h 2962327"/>
                <a:gd name="connsiteX547" fmla="*/ 918706 w 3028217"/>
                <a:gd name="connsiteY547" fmla="*/ 144326 h 2962327"/>
                <a:gd name="connsiteX548" fmla="*/ 931088 w 3028217"/>
                <a:gd name="connsiteY548" fmla="*/ 122418 h 2962327"/>
                <a:gd name="connsiteX549" fmla="*/ 938708 w 3028217"/>
                <a:gd name="connsiteY549" fmla="*/ 121466 h 2962327"/>
                <a:gd name="connsiteX550" fmla="*/ 925373 w 3028217"/>
                <a:gd name="connsiteY550" fmla="*/ 107178 h 2962327"/>
                <a:gd name="connsiteX551" fmla="*/ 938708 w 3028217"/>
                <a:gd name="connsiteY551" fmla="*/ 121465 h 2962327"/>
                <a:gd name="connsiteX552" fmla="*/ 935851 w 3028217"/>
                <a:gd name="connsiteY552" fmla="*/ 121465 h 2962327"/>
                <a:gd name="connsiteX553" fmla="*/ 932993 w 3028217"/>
                <a:gd name="connsiteY553" fmla="*/ 121465 h 2962327"/>
                <a:gd name="connsiteX554" fmla="*/ 901561 w 3028217"/>
                <a:gd name="connsiteY554" fmla="*/ 123370 h 2962327"/>
                <a:gd name="connsiteX555" fmla="*/ 925373 w 3028217"/>
                <a:gd name="connsiteY555" fmla="*/ 107178 h 2962327"/>
                <a:gd name="connsiteX556" fmla="*/ 1021576 w 3028217"/>
                <a:gd name="connsiteY556" fmla="*/ 71936 h 2962327"/>
                <a:gd name="connsiteX557" fmla="*/ 1031101 w 3028217"/>
                <a:gd name="connsiteY557" fmla="*/ 97653 h 2962327"/>
                <a:gd name="connsiteX558" fmla="*/ 1000621 w 3028217"/>
                <a:gd name="connsiteY558" fmla="*/ 92891 h 2962327"/>
                <a:gd name="connsiteX559" fmla="*/ 1007288 w 3028217"/>
                <a:gd name="connsiteY559" fmla="*/ 79556 h 2962327"/>
                <a:gd name="connsiteX560" fmla="*/ 1021576 w 3028217"/>
                <a:gd name="connsiteY560" fmla="*/ 71936 h 2962327"/>
                <a:gd name="connsiteX561" fmla="*/ 1113849 w 3028217"/>
                <a:gd name="connsiteY561" fmla="*/ 40265 h 2962327"/>
                <a:gd name="connsiteX562" fmla="*/ 1159689 w 3028217"/>
                <a:gd name="connsiteY562" fmla="*/ 51933 h 2962327"/>
                <a:gd name="connsiteX563" fmla="*/ 1151116 w 3028217"/>
                <a:gd name="connsiteY563" fmla="*/ 84318 h 2962327"/>
                <a:gd name="connsiteX564" fmla="*/ 1111111 w 3028217"/>
                <a:gd name="connsiteY564" fmla="*/ 92891 h 2962327"/>
                <a:gd name="connsiteX565" fmla="*/ 1070153 w 3028217"/>
                <a:gd name="connsiteY565" fmla="*/ 58601 h 2962327"/>
                <a:gd name="connsiteX566" fmla="*/ 1113849 w 3028217"/>
                <a:gd name="connsiteY566" fmla="*/ 40265 h 2962327"/>
                <a:gd name="connsiteX567" fmla="*/ 1400760 w 3028217"/>
                <a:gd name="connsiteY567" fmla="*/ 96 h 2962327"/>
                <a:gd name="connsiteX568" fmla="*/ 1476871 w 3028217"/>
                <a:gd name="connsiteY568" fmla="*/ 5260 h 2962327"/>
                <a:gd name="connsiteX569" fmla="*/ 1611174 w 3028217"/>
                <a:gd name="connsiteY569" fmla="*/ 9070 h 2962327"/>
                <a:gd name="connsiteX570" fmla="*/ 1619746 w 3028217"/>
                <a:gd name="connsiteY570" fmla="*/ 17643 h 2962327"/>
                <a:gd name="connsiteX571" fmla="*/ 1646416 w 3028217"/>
                <a:gd name="connsiteY571" fmla="*/ 28120 h 2962327"/>
                <a:gd name="connsiteX572" fmla="*/ 1667371 w 3028217"/>
                <a:gd name="connsiteY572" fmla="*/ 31930 h 2962327"/>
                <a:gd name="connsiteX573" fmla="*/ 1742261 w 3028217"/>
                <a:gd name="connsiteY573" fmla="*/ 11690 h 2962327"/>
                <a:gd name="connsiteX574" fmla="*/ 1820723 w 3028217"/>
                <a:gd name="connsiteY574" fmla="*/ 30025 h 2962327"/>
                <a:gd name="connsiteX575" fmla="*/ 1901686 w 3028217"/>
                <a:gd name="connsiteY575" fmla="*/ 45265 h 2962327"/>
                <a:gd name="connsiteX576" fmla="*/ 1894066 w 3028217"/>
                <a:gd name="connsiteY576" fmla="*/ 69078 h 2962327"/>
                <a:gd name="connsiteX577" fmla="*/ 1955978 w 3028217"/>
                <a:gd name="connsiteY577" fmla="*/ 55743 h 2962327"/>
                <a:gd name="connsiteX578" fmla="*/ 1954073 w 3028217"/>
                <a:gd name="connsiteY578" fmla="*/ 71935 h 2962327"/>
                <a:gd name="connsiteX579" fmla="*/ 1935976 w 3028217"/>
                <a:gd name="connsiteY579" fmla="*/ 103368 h 2962327"/>
                <a:gd name="connsiteX580" fmla="*/ 1949311 w 3028217"/>
                <a:gd name="connsiteY580" fmla="*/ 161470 h 2962327"/>
                <a:gd name="connsiteX581" fmla="*/ 1894066 w 3028217"/>
                <a:gd name="connsiteY581" fmla="*/ 171948 h 2962327"/>
                <a:gd name="connsiteX582" fmla="*/ 1913116 w 3028217"/>
                <a:gd name="connsiteY582" fmla="*/ 183378 h 2962327"/>
                <a:gd name="connsiteX583" fmla="*/ 1907401 w 3028217"/>
                <a:gd name="connsiteY583" fmla="*/ 196713 h 2962327"/>
                <a:gd name="connsiteX584" fmla="*/ 1873111 w 3028217"/>
                <a:gd name="connsiteY584" fmla="*/ 245290 h 2962327"/>
                <a:gd name="connsiteX585" fmla="*/ 1866443 w 3028217"/>
                <a:gd name="connsiteY585" fmla="*/ 267198 h 2962327"/>
                <a:gd name="connsiteX586" fmla="*/ 1851203 w 3028217"/>
                <a:gd name="connsiteY586" fmla="*/ 270055 h 2962327"/>
                <a:gd name="connsiteX587" fmla="*/ 1866443 w 3028217"/>
                <a:gd name="connsiteY587" fmla="*/ 313870 h 2962327"/>
                <a:gd name="connsiteX588" fmla="*/ 1843583 w 3028217"/>
                <a:gd name="connsiteY588" fmla="*/ 319585 h 2962327"/>
                <a:gd name="connsiteX589" fmla="*/ 1819771 w 3028217"/>
                <a:gd name="connsiteY589" fmla="*/ 300535 h 2962327"/>
                <a:gd name="connsiteX590" fmla="*/ 1788338 w 3028217"/>
                <a:gd name="connsiteY590" fmla="*/ 313870 h 2962327"/>
                <a:gd name="connsiteX591" fmla="*/ 1800721 w 3028217"/>
                <a:gd name="connsiteY591" fmla="*/ 315775 h 2962327"/>
                <a:gd name="connsiteX592" fmla="*/ 1823581 w 3028217"/>
                <a:gd name="connsiteY592" fmla="*/ 314823 h 2962327"/>
                <a:gd name="connsiteX593" fmla="*/ 1833106 w 3028217"/>
                <a:gd name="connsiteY593" fmla="*/ 317680 h 2962327"/>
                <a:gd name="connsiteX594" fmla="*/ 1838821 w 3028217"/>
                <a:gd name="connsiteY594" fmla="*/ 334825 h 2962327"/>
                <a:gd name="connsiteX595" fmla="*/ 1715948 w 3028217"/>
                <a:gd name="connsiteY595" fmla="*/ 370068 h 2962327"/>
                <a:gd name="connsiteX596" fmla="*/ 1691183 w 3028217"/>
                <a:gd name="connsiteY596" fmla="*/ 379593 h 2962327"/>
                <a:gd name="connsiteX597" fmla="*/ 1586408 w 3028217"/>
                <a:gd name="connsiteY597" fmla="*/ 430075 h 2962327"/>
                <a:gd name="connsiteX598" fmla="*/ 1542593 w 3028217"/>
                <a:gd name="connsiteY598" fmla="*/ 468175 h 2962327"/>
                <a:gd name="connsiteX599" fmla="*/ 1480681 w 3028217"/>
                <a:gd name="connsiteY599" fmla="*/ 555805 h 2962327"/>
                <a:gd name="connsiteX600" fmla="*/ 1462583 w 3028217"/>
                <a:gd name="connsiteY600" fmla="*/ 562473 h 2962327"/>
                <a:gd name="connsiteX601" fmla="*/ 1385431 w 3028217"/>
                <a:gd name="connsiteY601" fmla="*/ 462460 h 2962327"/>
                <a:gd name="connsiteX602" fmla="*/ 1379716 w 3028217"/>
                <a:gd name="connsiteY602" fmla="*/ 398643 h 2962327"/>
                <a:gd name="connsiteX603" fmla="*/ 1441628 w 3028217"/>
                <a:gd name="connsiteY603" fmla="*/ 335778 h 2962327"/>
                <a:gd name="connsiteX604" fmla="*/ 1449248 w 3028217"/>
                <a:gd name="connsiteY604" fmla="*/ 321490 h 2962327"/>
                <a:gd name="connsiteX605" fmla="*/ 1461631 w 3028217"/>
                <a:gd name="connsiteY605" fmla="*/ 300535 h 2962327"/>
                <a:gd name="connsiteX606" fmla="*/ 1412101 w 3028217"/>
                <a:gd name="connsiteY606" fmla="*/ 280533 h 2962327"/>
                <a:gd name="connsiteX607" fmla="*/ 1434961 w 3028217"/>
                <a:gd name="connsiteY607" fmla="*/ 215763 h 2962327"/>
                <a:gd name="connsiteX608" fmla="*/ 1371143 w 3028217"/>
                <a:gd name="connsiteY608" fmla="*/ 160518 h 2962327"/>
                <a:gd name="connsiteX609" fmla="*/ 1331138 w 3028217"/>
                <a:gd name="connsiteY609" fmla="*/ 162423 h 2962327"/>
                <a:gd name="connsiteX610" fmla="*/ 1303516 w 3028217"/>
                <a:gd name="connsiteY610" fmla="*/ 150040 h 2962327"/>
                <a:gd name="connsiteX611" fmla="*/ 1313993 w 3028217"/>
                <a:gd name="connsiteY611" fmla="*/ 130038 h 2962327"/>
                <a:gd name="connsiteX612" fmla="*/ 1313041 w 3028217"/>
                <a:gd name="connsiteY612" fmla="*/ 121465 h 2962327"/>
                <a:gd name="connsiteX613" fmla="*/ 1323518 w 3028217"/>
                <a:gd name="connsiteY613" fmla="*/ 96700 h 2962327"/>
                <a:gd name="connsiteX614" fmla="*/ 1387336 w 3028217"/>
                <a:gd name="connsiteY614" fmla="*/ 88128 h 2962327"/>
                <a:gd name="connsiteX615" fmla="*/ 1394003 w 3028217"/>
                <a:gd name="connsiteY615" fmla="*/ 68125 h 2962327"/>
                <a:gd name="connsiteX616" fmla="*/ 1445438 w 3028217"/>
                <a:gd name="connsiteY616" fmla="*/ 41455 h 2962327"/>
                <a:gd name="connsiteX617" fmla="*/ 1471104 w 3028217"/>
                <a:gd name="connsiteY617" fmla="*/ 35589 h 2962327"/>
                <a:gd name="connsiteX618" fmla="*/ 1469608 w 3028217"/>
                <a:gd name="connsiteY618" fmla="*/ 35026 h 2962327"/>
                <a:gd name="connsiteX619" fmla="*/ 1456869 w 3028217"/>
                <a:gd name="connsiteY619" fmla="*/ 34788 h 2962327"/>
                <a:gd name="connsiteX620" fmla="*/ 1365429 w 3028217"/>
                <a:gd name="connsiteY620" fmla="*/ 60505 h 2962327"/>
                <a:gd name="connsiteX621" fmla="*/ 1208266 w 3028217"/>
                <a:gd name="connsiteY621" fmla="*/ 122418 h 2962327"/>
                <a:gd name="connsiteX622" fmla="*/ 1175881 w 3028217"/>
                <a:gd name="connsiteY622" fmla="*/ 122418 h 2962327"/>
                <a:gd name="connsiteX623" fmla="*/ 1187311 w 3028217"/>
                <a:gd name="connsiteY623" fmla="*/ 142420 h 2962327"/>
                <a:gd name="connsiteX624" fmla="*/ 1180644 w 3028217"/>
                <a:gd name="connsiteY624" fmla="*/ 149088 h 2962327"/>
                <a:gd name="connsiteX625" fmla="*/ 1158647 w 3028217"/>
                <a:gd name="connsiteY625" fmla="*/ 153642 h 2962327"/>
                <a:gd name="connsiteX626" fmla="*/ 1143520 w 3028217"/>
                <a:gd name="connsiteY626" fmla="*/ 152466 h 2962327"/>
                <a:gd name="connsiteX627" fmla="*/ 1148259 w 3028217"/>
                <a:gd name="connsiteY627" fmla="*/ 153731 h 2962327"/>
                <a:gd name="connsiteX628" fmla="*/ 1152069 w 3028217"/>
                <a:gd name="connsiteY628" fmla="*/ 175758 h 2962327"/>
                <a:gd name="connsiteX629" fmla="*/ 1029196 w 3028217"/>
                <a:gd name="connsiteY629" fmla="*/ 182425 h 2962327"/>
                <a:gd name="connsiteX630" fmla="*/ 1006336 w 3028217"/>
                <a:gd name="connsiteY630" fmla="*/ 148135 h 2962327"/>
                <a:gd name="connsiteX631" fmla="*/ 995859 w 3028217"/>
                <a:gd name="connsiteY631" fmla="*/ 134800 h 2962327"/>
                <a:gd name="connsiteX632" fmla="*/ 987286 w 3028217"/>
                <a:gd name="connsiteY632" fmla="*/ 114798 h 2962327"/>
                <a:gd name="connsiteX633" fmla="*/ 1049199 w 3028217"/>
                <a:gd name="connsiteY633" fmla="*/ 134800 h 2962327"/>
                <a:gd name="connsiteX634" fmla="*/ 1064439 w 3028217"/>
                <a:gd name="connsiteY634" fmla="*/ 149088 h 2962327"/>
                <a:gd name="connsiteX635" fmla="*/ 1095871 w 3028217"/>
                <a:gd name="connsiteY635" fmla="*/ 149326 h 2962327"/>
                <a:gd name="connsiteX636" fmla="*/ 1106484 w 3028217"/>
                <a:gd name="connsiteY636" fmla="*/ 148924 h 2962327"/>
                <a:gd name="connsiteX637" fmla="*/ 1093014 w 3028217"/>
                <a:gd name="connsiteY637" fmla="*/ 149088 h 2962327"/>
                <a:gd name="connsiteX638" fmla="*/ 1062534 w 3028217"/>
                <a:gd name="connsiteY638" fmla="*/ 131943 h 2962327"/>
                <a:gd name="connsiteX639" fmla="*/ 1133971 w 3028217"/>
                <a:gd name="connsiteY639" fmla="*/ 110988 h 2962327"/>
                <a:gd name="connsiteX640" fmla="*/ 1158736 w 3028217"/>
                <a:gd name="connsiteY640" fmla="*/ 88128 h 2962327"/>
                <a:gd name="connsiteX641" fmla="*/ 1173024 w 3028217"/>
                <a:gd name="connsiteY641" fmla="*/ 73840 h 2962327"/>
                <a:gd name="connsiteX642" fmla="*/ 1214934 w 3028217"/>
                <a:gd name="connsiteY642" fmla="*/ 54790 h 2962327"/>
                <a:gd name="connsiteX643" fmla="*/ 1275894 w 3028217"/>
                <a:gd name="connsiteY643" fmla="*/ 44313 h 2962327"/>
                <a:gd name="connsiteX644" fmla="*/ 1211124 w 3028217"/>
                <a:gd name="connsiteY644" fmla="*/ 51933 h 2962327"/>
                <a:gd name="connsiteX645" fmla="*/ 1174929 w 3028217"/>
                <a:gd name="connsiteY645" fmla="*/ 39550 h 2962327"/>
                <a:gd name="connsiteX646" fmla="*/ 1174929 w 3028217"/>
                <a:gd name="connsiteY646" fmla="*/ 26215 h 2962327"/>
                <a:gd name="connsiteX647" fmla="*/ 1400760 w 3028217"/>
                <a:gd name="connsiteY647" fmla="*/ 96 h 2962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Lst>
              <a:rect l="l" t="t" r="r" b="b"/>
              <a:pathLst>
                <a:path w="3028217" h="2962327">
                  <a:moveTo>
                    <a:pt x="2863236" y="2049564"/>
                  </a:moveTo>
                  <a:cubicBezTo>
                    <a:pt x="2854902" y="2049564"/>
                    <a:pt x="2847996" y="2053612"/>
                    <a:pt x="2844662" y="2065518"/>
                  </a:cubicBezTo>
                  <a:cubicBezTo>
                    <a:pt x="2840852" y="2080758"/>
                    <a:pt x="2821802" y="2104571"/>
                    <a:pt x="2847519" y="2116953"/>
                  </a:cubicBezTo>
                  <a:cubicBezTo>
                    <a:pt x="2878000" y="2131241"/>
                    <a:pt x="2877047" y="2098856"/>
                    <a:pt x="2887525" y="2084568"/>
                  </a:cubicBezTo>
                  <a:cubicBezTo>
                    <a:pt x="2888477" y="2083616"/>
                    <a:pt x="2889430" y="2080758"/>
                    <a:pt x="2890382" y="2078853"/>
                  </a:cubicBezTo>
                  <a:cubicBezTo>
                    <a:pt x="2895144" y="2071233"/>
                    <a:pt x="2896097" y="2064566"/>
                    <a:pt x="2890382" y="2057898"/>
                  </a:cubicBezTo>
                  <a:cubicBezTo>
                    <a:pt x="2881334" y="2053612"/>
                    <a:pt x="2871571" y="2049564"/>
                    <a:pt x="2863236" y="2049564"/>
                  </a:cubicBezTo>
                  <a:close/>
                  <a:moveTo>
                    <a:pt x="2453184" y="1703568"/>
                  </a:moveTo>
                  <a:cubicBezTo>
                    <a:pt x="2446516" y="1700711"/>
                    <a:pt x="2442706" y="1708331"/>
                    <a:pt x="2444611" y="1714046"/>
                  </a:cubicBezTo>
                  <a:cubicBezTo>
                    <a:pt x="2448421" y="1725476"/>
                    <a:pt x="2452231" y="1738811"/>
                    <a:pt x="2467471" y="1740716"/>
                  </a:cubicBezTo>
                  <a:cubicBezTo>
                    <a:pt x="2475091" y="1741668"/>
                    <a:pt x="2480806" y="1736906"/>
                    <a:pt x="2482711" y="1728333"/>
                  </a:cubicBezTo>
                  <a:cubicBezTo>
                    <a:pt x="2473186" y="1720713"/>
                    <a:pt x="2463661" y="1710236"/>
                    <a:pt x="2453184" y="1703568"/>
                  </a:cubicBezTo>
                  <a:close/>
                  <a:moveTo>
                    <a:pt x="802501" y="1583553"/>
                  </a:moveTo>
                  <a:cubicBezTo>
                    <a:pt x="805359" y="1585458"/>
                    <a:pt x="811074" y="1586410"/>
                    <a:pt x="812026" y="1589268"/>
                  </a:cubicBezTo>
                  <a:cubicBezTo>
                    <a:pt x="814884" y="1596888"/>
                    <a:pt x="807264" y="1597840"/>
                    <a:pt x="802501" y="1599745"/>
                  </a:cubicBezTo>
                  <a:cubicBezTo>
                    <a:pt x="797739" y="1601650"/>
                    <a:pt x="792976" y="1598793"/>
                    <a:pt x="792024" y="1594030"/>
                  </a:cubicBezTo>
                  <a:cubicBezTo>
                    <a:pt x="788214" y="1586410"/>
                    <a:pt x="794881" y="1585458"/>
                    <a:pt x="802501" y="1583553"/>
                  </a:cubicBezTo>
                  <a:close/>
                  <a:moveTo>
                    <a:pt x="573901" y="1577838"/>
                  </a:moveTo>
                  <a:cubicBezTo>
                    <a:pt x="581521" y="1579743"/>
                    <a:pt x="588189" y="1582600"/>
                    <a:pt x="592951" y="1589268"/>
                  </a:cubicBezTo>
                  <a:cubicBezTo>
                    <a:pt x="592951" y="1594982"/>
                    <a:pt x="589141" y="1596888"/>
                    <a:pt x="584379" y="1596888"/>
                  </a:cubicBezTo>
                  <a:cubicBezTo>
                    <a:pt x="575806" y="1597840"/>
                    <a:pt x="568186" y="1595935"/>
                    <a:pt x="565329" y="1587363"/>
                  </a:cubicBezTo>
                  <a:cubicBezTo>
                    <a:pt x="562471" y="1580695"/>
                    <a:pt x="568186" y="1576885"/>
                    <a:pt x="573901" y="1577838"/>
                  </a:cubicBezTo>
                  <a:close/>
                  <a:moveTo>
                    <a:pt x="698678" y="1550216"/>
                  </a:moveTo>
                  <a:cubicBezTo>
                    <a:pt x="729158" y="1545453"/>
                    <a:pt x="746303" y="1560693"/>
                    <a:pt x="763448" y="1592126"/>
                  </a:cubicBezTo>
                  <a:cubicBezTo>
                    <a:pt x="731063" y="1576886"/>
                    <a:pt x="706298" y="1611176"/>
                    <a:pt x="678676" y="1592126"/>
                  </a:cubicBezTo>
                  <a:cubicBezTo>
                    <a:pt x="675818" y="1573076"/>
                    <a:pt x="667246" y="1551168"/>
                    <a:pt x="698678" y="1550216"/>
                  </a:cubicBezTo>
                  <a:close/>
                  <a:moveTo>
                    <a:pt x="492939" y="1460681"/>
                  </a:moveTo>
                  <a:cubicBezTo>
                    <a:pt x="518656" y="1456871"/>
                    <a:pt x="541516" y="1464491"/>
                    <a:pt x="562471" y="1479731"/>
                  </a:cubicBezTo>
                  <a:cubicBezTo>
                    <a:pt x="590094" y="1499733"/>
                    <a:pt x="618669" y="1515926"/>
                    <a:pt x="646291" y="1537833"/>
                  </a:cubicBezTo>
                  <a:cubicBezTo>
                    <a:pt x="620574" y="1545453"/>
                    <a:pt x="593904" y="1560693"/>
                    <a:pt x="577711" y="1525451"/>
                  </a:cubicBezTo>
                  <a:cubicBezTo>
                    <a:pt x="567234" y="1503543"/>
                    <a:pt x="541516" y="1503543"/>
                    <a:pt x="527229" y="1487351"/>
                  </a:cubicBezTo>
                  <a:lnTo>
                    <a:pt x="525032" y="1486533"/>
                  </a:lnTo>
                  <a:lnTo>
                    <a:pt x="527229" y="1488303"/>
                  </a:lnTo>
                  <a:cubicBezTo>
                    <a:pt x="502464" y="1486398"/>
                    <a:pt x="475794" y="1465443"/>
                    <a:pt x="451029" y="1494971"/>
                  </a:cubicBezTo>
                  <a:cubicBezTo>
                    <a:pt x="453886" y="1467348"/>
                    <a:pt x="471984" y="1461633"/>
                    <a:pt x="492939" y="1460681"/>
                  </a:cubicBezTo>
                  <a:close/>
                  <a:moveTo>
                    <a:pt x="592475" y="1413889"/>
                  </a:moveTo>
                  <a:cubicBezTo>
                    <a:pt x="594380" y="1414008"/>
                    <a:pt x="596285" y="1414485"/>
                    <a:pt x="596761" y="1414961"/>
                  </a:cubicBezTo>
                  <a:cubicBezTo>
                    <a:pt x="605334" y="1423533"/>
                    <a:pt x="603428" y="1433058"/>
                    <a:pt x="595809" y="1447346"/>
                  </a:cubicBezTo>
                  <a:cubicBezTo>
                    <a:pt x="589141" y="1434011"/>
                    <a:pt x="579616" y="1426391"/>
                    <a:pt x="588189" y="1414961"/>
                  </a:cubicBezTo>
                  <a:cubicBezTo>
                    <a:pt x="588665" y="1414009"/>
                    <a:pt x="590570" y="1413770"/>
                    <a:pt x="592475" y="1413889"/>
                  </a:cubicBezTo>
                  <a:close/>
                  <a:moveTo>
                    <a:pt x="2633206" y="1174931"/>
                  </a:moveTo>
                  <a:cubicBezTo>
                    <a:pt x="2646541" y="1176836"/>
                    <a:pt x="2659876" y="1178741"/>
                    <a:pt x="2673211" y="1180646"/>
                  </a:cubicBezTo>
                  <a:cubicBezTo>
                    <a:pt x="2657018" y="1197791"/>
                    <a:pt x="2645588" y="1186361"/>
                    <a:pt x="2633206" y="1174931"/>
                  </a:cubicBezTo>
                  <a:close/>
                  <a:moveTo>
                    <a:pt x="2477948" y="1095873"/>
                  </a:moveTo>
                  <a:cubicBezTo>
                    <a:pt x="2477948" y="1101588"/>
                    <a:pt x="2478901" y="1106350"/>
                    <a:pt x="2484616" y="1110160"/>
                  </a:cubicBezTo>
                  <a:cubicBezTo>
                    <a:pt x="2478901" y="1119685"/>
                    <a:pt x="2464613" y="1121590"/>
                    <a:pt x="2464613" y="1135878"/>
                  </a:cubicBezTo>
                  <a:cubicBezTo>
                    <a:pt x="2464613" y="1153023"/>
                    <a:pt x="2454136" y="1151118"/>
                    <a:pt x="2444611" y="1144450"/>
                  </a:cubicBezTo>
                  <a:cubicBezTo>
                    <a:pt x="2434133" y="1136830"/>
                    <a:pt x="2413178" y="1133020"/>
                    <a:pt x="2415083" y="1119685"/>
                  </a:cubicBezTo>
                  <a:cubicBezTo>
                    <a:pt x="2417941" y="1101588"/>
                    <a:pt x="2436038" y="1116828"/>
                    <a:pt x="2446516" y="1114923"/>
                  </a:cubicBezTo>
                  <a:cubicBezTo>
                    <a:pt x="2458898" y="1112065"/>
                    <a:pt x="2470329" y="1106350"/>
                    <a:pt x="2477948" y="1095873"/>
                  </a:cubicBezTo>
                  <a:close/>
                  <a:moveTo>
                    <a:pt x="2344599" y="1039676"/>
                  </a:moveTo>
                  <a:cubicBezTo>
                    <a:pt x="2358886" y="1039676"/>
                    <a:pt x="2352219" y="1056821"/>
                    <a:pt x="2355076" y="1066346"/>
                  </a:cubicBezTo>
                  <a:cubicBezTo>
                    <a:pt x="2354124" y="1077776"/>
                    <a:pt x="2356981" y="1093016"/>
                    <a:pt x="2341741" y="1092063"/>
                  </a:cubicBezTo>
                  <a:cubicBezTo>
                    <a:pt x="2328406" y="1091111"/>
                    <a:pt x="2329359" y="1075871"/>
                    <a:pt x="2328406" y="1065393"/>
                  </a:cubicBezTo>
                  <a:cubicBezTo>
                    <a:pt x="2327454" y="1053011"/>
                    <a:pt x="2331264" y="1039676"/>
                    <a:pt x="2344599" y="1039676"/>
                  </a:cubicBezTo>
                  <a:close/>
                  <a:moveTo>
                    <a:pt x="699631" y="966334"/>
                  </a:moveTo>
                  <a:cubicBezTo>
                    <a:pt x="671056" y="960619"/>
                    <a:pt x="648196" y="971096"/>
                    <a:pt x="616764" y="992051"/>
                  </a:cubicBezTo>
                  <a:cubicBezTo>
                    <a:pt x="652959" y="990146"/>
                    <a:pt x="677724" y="983478"/>
                    <a:pt x="699631" y="966334"/>
                  </a:cubicBezTo>
                  <a:close/>
                  <a:moveTo>
                    <a:pt x="2786559" y="938711"/>
                  </a:moveTo>
                  <a:cubicBezTo>
                    <a:pt x="2796084" y="944426"/>
                    <a:pt x="2804656" y="939663"/>
                    <a:pt x="2814181" y="938711"/>
                  </a:cubicBezTo>
                  <a:cubicBezTo>
                    <a:pt x="2814181" y="940616"/>
                    <a:pt x="2814181" y="943473"/>
                    <a:pt x="2814181" y="945378"/>
                  </a:cubicBezTo>
                  <a:cubicBezTo>
                    <a:pt x="2803704" y="949188"/>
                    <a:pt x="2791321" y="959666"/>
                    <a:pt x="2786559" y="938711"/>
                  </a:cubicBezTo>
                  <a:close/>
                  <a:moveTo>
                    <a:pt x="737731" y="935019"/>
                  </a:moveTo>
                  <a:cubicBezTo>
                    <a:pt x="726540" y="936091"/>
                    <a:pt x="714872" y="940139"/>
                    <a:pt x="702489" y="951093"/>
                  </a:cubicBezTo>
                  <a:cubicBezTo>
                    <a:pt x="731064" y="951093"/>
                    <a:pt x="753924" y="958713"/>
                    <a:pt x="770116" y="936805"/>
                  </a:cubicBezTo>
                  <a:cubicBezTo>
                    <a:pt x="759639" y="935853"/>
                    <a:pt x="748923" y="933948"/>
                    <a:pt x="737731" y="935019"/>
                  </a:cubicBezTo>
                  <a:close/>
                  <a:moveTo>
                    <a:pt x="619383" y="880251"/>
                  </a:moveTo>
                  <a:cubicBezTo>
                    <a:pt x="616526" y="879417"/>
                    <a:pt x="612477" y="880608"/>
                    <a:pt x="608191" y="882513"/>
                  </a:cubicBezTo>
                  <a:cubicBezTo>
                    <a:pt x="589141" y="887276"/>
                    <a:pt x="539611" y="951093"/>
                    <a:pt x="541516" y="968238"/>
                  </a:cubicBezTo>
                  <a:cubicBezTo>
                    <a:pt x="543421" y="979668"/>
                    <a:pt x="550089" y="980621"/>
                    <a:pt x="558661" y="975858"/>
                  </a:cubicBezTo>
                  <a:cubicBezTo>
                    <a:pt x="569139" y="970143"/>
                    <a:pt x="576759" y="960618"/>
                    <a:pt x="578664" y="949188"/>
                  </a:cubicBezTo>
                  <a:cubicBezTo>
                    <a:pt x="582474" y="920613"/>
                    <a:pt x="601524" y="904421"/>
                    <a:pt x="623431" y="890133"/>
                  </a:cubicBezTo>
                  <a:cubicBezTo>
                    <a:pt x="623907" y="883942"/>
                    <a:pt x="622241" y="881084"/>
                    <a:pt x="619383" y="880251"/>
                  </a:cubicBezTo>
                  <a:close/>
                  <a:moveTo>
                    <a:pt x="659626" y="872036"/>
                  </a:moveTo>
                  <a:cubicBezTo>
                    <a:pt x="653911" y="870131"/>
                    <a:pt x="645339" y="876798"/>
                    <a:pt x="647244" y="879656"/>
                  </a:cubicBezTo>
                  <a:cubicBezTo>
                    <a:pt x="657721" y="901563"/>
                    <a:pt x="632956" y="928233"/>
                    <a:pt x="657721" y="950141"/>
                  </a:cubicBezTo>
                  <a:cubicBezTo>
                    <a:pt x="667246" y="936806"/>
                    <a:pt x="676771" y="926328"/>
                    <a:pt x="683439" y="913946"/>
                  </a:cubicBezTo>
                  <a:cubicBezTo>
                    <a:pt x="691059" y="897753"/>
                    <a:pt x="704394" y="924423"/>
                    <a:pt x="711061" y="910136"/>
                  </a:cubicBezTo>
                  <a:cubicBezTo>
                    <a:pt x="713919" y="903468"/>
                    <a:pt x="713919" y="896801"/>
                    <a:pt x="709156" y="891086"/>
                  </a:cubicBezTo>
                  <a:cubicBezTo>
                    <a:pt x="696774" y="875846"/>
                    <a:pt x="676771" y="876798"/>
                    <a:pt x="659626" y="872036"/>
                  </a:cubicBezTo>
                  <a:close/>
                  <a:moveTo>
                    <a:pt x="620410" y="803828"/>
                  </a:moveTo>
                  <a:cubicBezTo>
                    <a:pt x="614918" y="803575"/>
                    <a:pt x="609144" y="804646"/>
                    <a:pt x="603429" y="807266"/>
                  </a:cubicBezTo>
                  <a:cubicBezTo>
                    <a:pt x="579616" y="817743"/>
                    <a:pt x="555804" y="830126"/>
                    <a:pt x="532944" y="841556"/>
                  </a:cubicBezTo>
                  <a:cubicBezTo>
                    <a:pt x="530086" y="850128"/>
                    <a:pt x="536754" y="852033"/>
                    <a:pt x="541516" y="855843"/>
                  </a:cubicBezTo>
                  <a:cubicBezTo>
                    <a:pt x="561519" y="852986"/>
                    <a:pt x="579616" y="838698"/>
                    <a:pt x="602476" y="859653"/>
                  </a:cubicBezTo>
                  <a:cubicBezTo>
                    <a:pt x="617716" y="874893"/>
                    <a:pt x="654864" y="853938"/>
                    <a:pt x="652959" y="835841"/>
                  </a:cubicBezTo>
                  <a:cubicBezTo>
                    <a:pt x="650815" y="817267"/>
                    <a:pt x="636885" y="804587"/>
                    <a:pt x="620410" y="803828"/>
                  </a:cubicBezTo>
                  <a:close/>
                  <a:moveTo>
                    <a:pt x="2051228" y="690108"/>
                  </a:moveTo>
                  <a:cubicBezTo>
                    <a:pt x="2066468" y="695823"/>
                    <a:pt x="2079803" y="697728"/>
                    <a:pt x="2074088" y="722493"/>
                  </a:cubicBezTo>
                  <a:cubicBezTo>
                    <a:pt x="2066468" y="753925"/>
                    <a:pt x="2053133" y="773928"/>
                    <a:pt x="2021701" y="782500"/>
                  </a:cubicBezTo>
                  <a:cubicBezTo>
                    <a:pt x="2009318" y="785358"/>
                    <a:pt x="1997888" y="785358"/>
                    <a:pt x="2000746" y="772023"/>
                  </a:cubicBezTo>
                  <a:cubicBezTo>
                    <a:pt x="2006461" y="745353"/>
                    <a:pt x="2008366" y="714873"/>
                    <a:pt x="2036941" y="698680"/>
                  </a:cubicBezTo>
                  <a:cubicBezTo>
                    <a:pt x="2040751" y="694870"/>
                    <a:pt x="2045513" y="692965"/>
                    <a:pt x="2051228" y="690108"/>
                  </a:cubicBezTo>
                  <a:close/>
                  <a:moveTo>
                    <a:pt x="2111236" y="608669"/>
                  </a:moveTo>
                  <a:cubicBezTo>
                    <a:pt x="2115046" y="609621"/>
                    <a:pt x="2116951" y="613431"/>
                    <a:pt x="2113141" y="623433"/>
                  </a:cubicBezTo>
                  <a:cubicBezTo>
                    <a:pt x="2113141" y="624385"/>
                    <a:pt x="2112189" y="625338"/>
                    <a:pt x="2111236" y="626290"/>
                  </a:cubicBezTo>
                  <a:cubicBezTo>
                    <a:pt x="2147431" y="643435"/>
                    <a:pt x="2126476" y="692013"/>
                    <a:pt x="2159814" y="711063"/>
                  </a:cubicBezTo>
                  <a:cubicBezTo>
                    <a:pt x="2178864" y="721540"/>
                    <a:pt x="2174101" y="752020"/>
                    <a:pt x="2199819" y="758688"/>
                  </a:cubicBezTo>
                  <a:cubicBezTo>
                    <a:pt x="2206486" y="760593"/>
                    <a:pt x="2189341" y="798693"/>
                    <a:pt x="2176959" y="800598"/>
                  </a:cubicBezTo>
                  <a:cubicBezTo>
                    <a:pt x="2149336" y="805360"/>
                    <a:pt x="2120761" y="810123"/>
                    <a:pt x="2092186" y="814885"/>
                  </a:cubicBezTo>
                  <a:cubicBezTo>
                    <a:pt x="2089329" y="799645"/>
                    <a:pt x="2128381" y="789168"/>
                    <a:pt x="2092186" y="777738"/>
                  </a:cubicBezTo>
                  <a:cubicBezTo>
                    <a:pt x="2098854" y="765355"/>
                    <a:pt x="2098854" y="749163"/>
                    <a:pt x="2111236" y="740590"/>
                  </a:cubicBezTo>
                  <a:cubicBezTo>
                    <a:pt x="2127429" y="729160"/>
                    <a:pt x="2118856" y="712015"/>
                    <a:pt x="2110284" y="710110"/>
                  </a:cubicBezTo>
                  <a:cubicBezTo>
                    <a:pt x="2086471" y="705348"/>
                    <a:pt x="2087424" y="682488"/>
                    <a:pt x="2076946" y="669153"/>
                  </a:cubicBezTo>
                  <a:cubicBezTo>
                    <a:pt x="2062659" y="651055"/>
                    <a:pt x="2076946" y="617718"/>
                    <a:pt x="2097901" y="611050"/>
                  </a:cubicBezTo>
                  <a:cubicBezTo>
                    <a:pt x="2101711" y="609621"/>
                    <a:pt x="2107426" y="607716"/>
                    <a:pt x="2111236" y="608669"/>
                  </a:cubicBezTo>
                  <a:close/>
                  <a:moveTo>
                    <a:pt x="927279" y="479605"/>
                  </a:moveTo>
                  <a:cubicBezTo>
                    <a:pt x="932041" y="477700"/>
                    <a:pt x="935851" y="480558"/>
                    <a:pt x="933946" y="486273"/>
                  </a:cubicBezTo>
                  <a:cubicBezTo>
                    <a:pt x="932041" y="490083"/>
                    <a:pt x="929184" y="492941"/>
                    <a:pt x="929184" y="493893"/>
                  </a:cubicBezTo>
                  <a:cubicBezTo>
                    <a:pt x="919659" y="493893"/>
                    <a:pt x="917754" y="491035"/>
                    <a:pt x="919659" y="488178"/>
                  </a:cubicBezTo>
                  <a:cubicBezTo>
                    <a:pt x="921564" y="484368"/>
                    <a:pt x="924421" y="480558"/>
                    <a:pt x="927279" y="479605"/>
                  </a:cubicBezTo>
                  <a:close/>
                  <a:moveTo>
                    <a:pt x="1938089" y="417931"/>
                  </a:moveTo>
                  <a:cubicBezTo>
                    <a:pt x="1948537" y="420431"/>
                    <a:pt x="1955503" y="431504"/>
                    <a:pt x="1959789" y="441505"/>
                  </a:cubicBezTo>
                  <a:cubicBezTo>
                    <a:pt x="1967409" y="457698"/>
                    <a:pt x="1952169" y="461508"/>
                    <a:pt x="1940739" y="466270"/>
                  </a:cubicBezTo>
                  <a:cubicBezTo>
                    <a:pt x="1909306" y="478653"/>
                    <a:pt x="1880731" y="501513"/>
                    <a:pt x="1842631" y="480558"/>
                  </a:cubicBezTo>
                  <a:cubicBezTo>
                    <a:pt x="1829296" y="472938"/>
                    <a:pt x="1832154" y="467223"/>
                    <a:pt x="1832154" y="458650"/>
                  </a:cubicBezTo>
                  <a:cubicBezTo>
                    <a:pt x="1828344" y="450078"/>
                    <a:pt x="1835964" y="442458"/>
                    <a:pt x="1833106" y="431980"/>
                  </a:cubicBezTo>
                  <a:cubicBezTo>
                    <a:pt x="1828344" y="420550"/>
                    <a:pt x="1835011" y="416740"/>
                    <a:pt x="1845489" y="423408"/>
                  </a:cubicBezTo>
                  <a:cubicBezTo>
                    <a:pt x="1847394" y="430075"/>
                    <a:pt x="1849299" y="439600"/>
                    <a:pt x="1857871" y="432933"/>
                  </a:cubicBezTo>
                  <a:cubicBezTo>
                    <a:pt x="1878826" y="418645"/>
                    <a:pt x="1903591" y="426265"/>
                    <a:pt x="1926451" y="418645"/>
                  </a:cubicBezTo>
                  <a:cubicBezTo>
                    <a:pt x="1930737" y="417216"/>
                    <a:pt x="1934607" y="417097"/>
                    <a:pt x="1938089" y="417931"/>
                  </a:cubicBezTo>
                  <a:close/>
                  <a:moveTo>
                    <a:pt x="904419" y="389118"/>
                  </a:moveTo>
                  <a:cubicBezTo>
                    <a:pt x="915849" y="404358"/>
                    <a:pt x="928231" y="418646"/>
                    <a:pt x="938709" y="433886"/>
                  </a:cubicBezTo>
                  <a:cubicBezTo>
                    <a:pt x="940614" y="436743"/>
                    <a:pt x="940614" y="441505"/>
                    <a:pt x="942519" y="446268"/>
                  </a:cubicBezTo>
                  <a:cubicBezTo>
                    <a:pt x="938709" y="447221"/>
                    <a:pt x="932041" y="450078"/>
                    <a:pt x="931089" y="449125"/>
                  </a:cubicBezTo>
                  <a:cubicBezTo>
                    <a:pt x="912991" y="426266"/>
                    <a:pt x="896799" y="440553"/>
                    <a:pt x="878701" y="449125"/>
                  </a:cubicBezTo>
                  <a:cubicBezTo>
                    <a:pt x="871081" y="452936"/>
                    <a:pt x="863461" y="446268"/>
                    <a:pt x="856794" y="443411"/>
                  </a:cubicBezTo>
                  <a:cubicBezTo>
                    <a:pt x="835839" y="424361"/>
                    <a:pt x="864414" y="422455"/>
                    <a:pt x="867271" y="412930"/>
                  </a:cubicBezTo>
                  <a:cubicBezTo>
                    <a:pt x="878701" y="402453"/>
                    <a:pt x="887274" y="388166"/>
                    <a:pt x="904419" y="389118"/>
                  </a:cubicBezTo>
                  <a:close/>
                  <a:moveTo>
                    <a:pt x="1062534" y="340541"/>
                  </a:moveTo>
                  <a:cubicBezTo>
                    <a:pt x="1073011" y="340541"/>
                    <a:pt x="1082536" y="340541"/>
                    <a:pt x="1083489" y="353876"/>
                  </a:cubicBezTo>
                  <a:cubicBezTo>
                    <a:pt x="1073964" y="356733"/>
                    <a:pt x="1066344" y="373878"/>
                    <a:pt x="1053961" y="360543"/>
                  </a:cubicBezTo>
                  <a:cubicBezTo>
                    <a:pt x="1045389" y="351018"/>
                    <a:pt x="1054914" y="345303"/>
                    <a:pt x="1062534" y="340541"/>
                  </a:cubicBezTo>
                  <a:close/>
                  <a:moveTo>
                    <a:pt x="2471113" y="336025"/>
                  </a:moveTo>
                  <a:cubicBezTo>
                    <a:pt x="2489315" y="339763"/>
                    <a:pt x="2505689" y="355066"/>
                    <a:pt x="2521763" y="370068"/>
                  </a:cubicBezTo>
                  <a:cubicBezTo>
                    <a:pt x="2652256" y="491988"/>
                    <a:pt x="2764651" y="627243"/>
                    <a:pt x="2848471" y="785358"/>
                  </a:cubicBezTo>
                  <a:cubicBezTo>
                    <a:pt x="2875141" y="835841"/>
                    <a:pt x="2898953" y="887276"/>
                    <a:pt x="2920861" y="940616"/>
                  </a:cubicBezTo>
                  <a:cubicBezTo>
                    <a:pt x="2925623" y="952046"/>
                    <a:pt x="2938006" y="963476"/>
                    <a:pt x="2926576" y="977763"/>
                  </a:cubicBezTo>
                  <a:cubicBezTo>
                    <a:pt x="2893238" y="978716"/>
                    <a:pt x="2872283" y="955856"/>
                    <a:pt x="2847518" y="938711"/>
                  </a:cubicBezTo>
                  <a:cubicBezTo>
                    <a:pt x="2844661" y="919661"/>
                    <a:pt x="2858948" y="906326"/>
                    <a:pt x="2864663" y="890133"/>
                  </a:cubicBezTo>
                  <a:cubicBezTo>
                    <a:pt x="2846566" y="892991"/>
                    <a:pt x="2829421" y="903468"/>
                    <a:pt x="2810371" y="908231"/>
                  </a:cubicBezTo>
                  <a:cubicBezTo>
                    <a:pt x="2792273" y="911088"/>
                    <a:pt x="2774176" y="912041"/>
                    <a:pt x="2757031" y="904421"/>
                  </a:cubicBezTo>
                  <a:cubicBezTo>
                    <a:pt x="2741791" y="897753"/>
                    <a:pt x="2733218" y="902516"/>
                    <a:pt x="2728456" y="916803"/>
                  </a:cubicBezTo>
                  <a:cubicBezTo>
                    <a:pt x="2724646" y="935853"/>
                    <a:pt x="2713216" y="952998"/>
                    <a:pt x="2707501" y="971096"/>
                  </a:cubicBezTo>
                  <a:cubicBezTo>
                    <a:pt x="2702738" y="984431"/>
                    <a:pt x="2699881" y="997766"/>
                    <a:pt x="2706548" y="1011101"/>
                  </a:cubicBezTo>
                  <a:cubicBezTo>
                    <a:pt x="2712263" y="1021578"/>
                    <a:pt x="2722741" y="1031103"/>
                    <a:pt x="2712263" y="1044438"/>
                  </a:cubicBezTo>
                  <a:cubicBezTo>
                    <a:pt x="2722979" y="1032294"/>
                    <a:pt x="2735302" y="1023900"/>
                    <a:pt x="2750438" y="1026892"/>
                  </a:cubicBezTo>
                  <a:lnTo>
                    <a:pt x="2757317" y="1029909"/>
                  </a:lnTo>
                  <a:lnTo>
                    <a:pt x="2760842" y="1028246"/>
                  </a:lnTo>
                  <a:cubicBezTo>
                    <a:pt x="2768462" y="1021578"/>
                    <a:pt x="2775130" y="1013006"/>
                    <a:pt x="2785607" y="1010148"/>
                  </a:cubicBezTo>
                  <a:cubicBezTo>
                    <a:pt x="2791798" y="1008243"/>
                    <a:pt x="2798228" y="1006814"/>
                    <a:pt x="2804538" y="1006457"/>
                  </a:cubicBezTo>
                  <a:cubicBezTo>
                    <a:pt x="2810848" y="1006100"/>
                    <a:pt x="2817040" y="1006814"/>
                    <a:pt x="2822755" y="1009196"/>
                  </a:cubicBezTo>
                  <a:cubicBezTo>
                    <a:pt x="2859902" y="1023483"/>
                    <a:pt x="2898955" y="1027293"/>
                    <a:pt x="2938959" y="1031103"/>
                  </a:cubicBezTo>
                  <a:cubicBezTo>
                    <a:pt x="2955152" y="1033008"/>
                    <a:pt x="2957057" y="1047296"/>
                    <a:pt x="2959915" y="1058726"/>
                  </a:cubicBezTo>
                  <a:cubicBezTo>
                    <a:pt x="2990394" y="1159691"/>
                    <a:pt x="3010397" y="1262561"/>
                    <a:pt x="3021827" y="1368288"/>
                  </a:cubicBezTo>
                  <a:cubicBezTo>
                    <a:pt x="3029447" y="1433058"/>
                    <a:pt x="3025637" y="1497828"/>
                    <a:pt x="3027542" y="1562598"/>
                  </a:cubicBezTo>
                  <a:cubicBezTo>
                    <a:pt x="3027542" y="1573076"/>
                    <a:pt x="3031352" y="1585458"/>
                    <a:pt x="3020874" y="1594983"/>
                  </a:cubicBezTo>
                  <a:cubicBezTo>
                    <a:pt x="2992299" y="1573076"/>
                    <a:pt x="2963724" y="1551168"/>
                    <a:pt x="2958009" y="1512116"/>
                  </a:cubicBezTo>
                  <a:cubicBezTo>
                    <a:pt x="2954199" y="1483541"/>
                    <a:pt x="2933244" y="1467348"/>
                    <a:pt x="2918005" y="1446393"/>
                  </a:cubicBezTo>
                  <a:cubicBezTo>
                    <a:pt x="2898955" y="1421628"/>
                    <a:pt x="2888477" y="1390196"/>
                    <a:pt x="2860855" y="1371146"/>
                  </a:cubicBezTo>
                  <a:cubicBezTo>
                    <a:pt x="2846567" y="1368288"/>
                    <a:pt x="2836089" y="1359716"/>
                    <a:pt x="2831327" y="1343523"/>
                  </a:cubicBezTo>
                  <a:cubicBezTo>
                    <a:pt x="2835137" y="1360668"/>
                    <a:pt x="2849424" y="1368288"/>
                    <a:pt x="2856092" y="1380671"/>
                  </a:cubicBezTo>
                  <a:cubicBezTo>
                    <a:pt x="2882762" y="1424486"/>
                    <a:pt x="2896097" y="1474968"/>
                    <a:pt x="2930387" y="1514021"/>
                  </a:cubicBezTo>
                  <a:cubicBezTo>
                    <a:pt x="2938007" y="1522593"/>
                    <a:pt x="2938959" y="1534976"/>
                    <a:pt x="2939912" y="1546406"/>
                  </a:cubicBezTo>
                  <a:cubicBezTo>
                    <a:pt x="2941817" y="1566408"/>
                    <a:pt x="2950390" y="1582601"/>
                    <a:pt x="2962772" y="1597841"/>
                  </a:cubicBezTo>
                  <a:cubicBezTo>
                    <a:pt x="2983727" y="1622606"/>
                    <a:pt x="2993252" y="1652133"/>
                    <a:pt x="2999919" y="1683566"/>
                  </a:cubicBezTo>
                  <a:cubicBezTo>
                    <a:pt x="3023732" y="1698806"/>
                    <a:pt x="3015159" y="1721666"/>
                    <a:pt x="3012302" y="1740716"/>
                  </a:cubicBezTo>
                  <a:cubicBezTo>
                    <a:pt x="2988490" y="1885496"/>
                    <a:pt x="2951342" y="2026466"/>
                    <a:pt x="2886572" y="2158864"/>
                  </a:cubicBezTo>
                  <a:cubicBezTo>
                    <a:pt x="2872284" y="2188391"/>
                    <a:pt x="2858949" y="2218871"/>
                    <a:pt x="2841805" y="2246493"/>
                  </a:cubicBezTo>
                  <a:cubicBezTo>
                    <a:pt x="2837042" y="2255066"/>
                    <a:pt x="2835137" y="2266496"/>
                    <a:pt x="2821802" y="2266496"/>
                  </a:cubicBezTo>
                  <a:cubicBezTo>
                    <a:pt x="2812277" y="2260781"/>
                    <a:pt x="2812277" y="2249351"/>
                    <a:pt x="2808467" y="2240778"/>
                  </a:cubicBezTo>
                  <a:cubicBezTo>
                    <a:pt x="2794180" y="2222681"/>
                    <a:pt x="2796084" y="2198868"/>
                    <a:pt x="2785607" y="2172198"/>
                  </a:cubicBezTo>
                  <a:cubicBezTo>
                    <a:pt x="2795132" y="2196011"/>
                    <a:pt x="2791322" y="2217918"/>
                    <a:pt x="2805609" y="2234111"/>
                  </a:cubicBezTo>
                  <a:cubicBezTo>
                    <a:pt x="2812277" y="2246493"/>
                    <a:pt x="2811324" y="2261733"/>
                    <a:pt x="2821802" y="2273164"/>
                  </a:cubicBezTo>
                  <a:cubicBezTo>
                    <a:pt x="2795132" y="2339839"/>
                    <a:pt x="2750364" y="2394131"/>
                    <a:pt x="2708455" y="2451281"/>
                  </a:cubicBezTo>
                  <a:cubicBezTo>
                    <a:pt x="2661782" y="2514146"/>
                    <a:pt x="2606537" y="2568439"/>
                    <a:pt x="2551292" y="2622731"/>
                  </a:cubicBezTo>
                  <a:cubicBezTo>
                    <a:pt x="2527480" y="2646543"/>
                    <a:pt x="2502714" y="2666546"/>
                    <a:pt x="2476997" y="2687501"/>
                  </a:cubicBezTo>
                  <a:cubicBezTo>
                    <a:pt x="2465567" y="2677976"/>
                    <a:pt x="2476997" y="2661783"/>
                    <a:pt x="2463662" y="2655116"/>
                  </a:cubicBezTo>
                  <a:cubicBezTo>
                    <a:pt x="2469377" y="2608443"/>
                    <a:pt x="2446517" y="2570343"/>
                    <a:pt x="2425562" y="2533196"/>
                  </a:cubicBezTo>
                  <a:cubicBezTo>
                    <a:pt x="2392224" y="2475093"/>
                    <a:pt x="2414132" y="2424611"/>
                    <a:pt x="2439849" y="2375081"/>
                  </a:cubicBezTo>
                  <a:cubicBezTo>
                    <a:pt x="2453184" y="2349364"/>
                    <a:pt x="2458899" y="2330314"/>
                    <a:pt x="2449374" y="2301739"/>
                  </a:cubicBezTo>
                  <a:cubicBezTo>
                    <a:pt x="2439849" y="2272211"/>
                    <a:pt x="2442707" y="2240778"/>
                    <a:pt x="2430324" y="2210298"/>
                  </a:cubicBezTo>
                  <a:cubicBezTo>
                    <a:pt x="2420799" y="2187439"/>
                    <a:pt x="2416989" y="2160768"/>
                    <a:pt x="2396987" y="2144576"/>
                  </a:cubicBezTo>
                  <a:cubicBezTo>
                    <a:pt x="2352219" y="2107428"/>
                    <a:pt x="2357934" y="2060756"/>
                    <a:pt x="2370317" y="2012178"/>
                  </a:cubicBezTo>
                  <a:cubicBezTo>
                    <a:pt x="2372222" y="2005511"/>
                    <a:pt x="2374127" y="1998843"/>
                    <a:pt x="2374127" y="1992176"/>
                  </a:cubicBezTo>
                  <a:cubicBezTo>
                    <a:pt x="2376984" y="1954076"/>
                    <a:pt x="2356982" y="1935978"/>
                    <a:pt x="2319834" y="1944551"/>
                  </a:cubicBezTo>
                  <a:cubicBezTo>
                    <a:pt x="2303642" y="1948361"/>
                    <a:pt x="2292212" y="1948361"/>
                    <a:pt x="2282687" y="1931216"/>
                  </a:cubicBezTo>
                  <a:cubicBezTo>
                    <a:pt x="2263637" y="1897878"/>
                    <a:pt x="2235062" y="1889306"/>
                    <a:pt x="2200772" y="1905498"/>
                  </a:cubicBezTo>
                  <a:cubicBezTo>
                    <a:pt x="2186484" y="1912166"/>
                    <a:pt x="2171244" y="1918833"/>
                    <a:pt x="2157909" y="1926453"/>
                  </a:cubicBezTo>
                  <a:cubicBezTo>
                    <a:pt x="2140764" y="1935978"/>
                    <a:pt x="2124572" y="1938836"/>
                    <a:pt x="2106474" y="1931216"/>
                  </a:cubicBezTo>
                  <a:cubicBezTo>
                    <a:pt x="2083614" y="1921691"/>
                    <a:pt x="2059802" y="1925501"/>
                    <a:pt x="2040752" y="1937883"/>
                  </a:cubicBezTo>
                  <a:cubicBezTo>
                    <a:pt x="2012177" y="1956933"/>
                    <a:pt x="1991222" y="1941693"/>
                    <a:pt x="1974077" y="1924548"/>
                  </a:cubicBezTo>
                  <a:cubicBezTo>
                    <a:pt x="1956932" y="1907403"/>
                    <a:pt x="1938834" y="1892163"/>
                    <a:pt x="1919784" y="1877876"/>
                  </a:cubicBezTo>
                  <a:cubicBezTo>
                    <a:pt x="1909307" y="1870256"/>
                    <a:pt x="1899782" y="1861683"/>
                    <a:pt x="1896924" y="1849301"/>
                  </a:cubicBezTo>
                  <a:cubicBezTo>
                    <a:pt x="1889304" y="1812153"/>
                    <a:pt x="1862634" y="1789293"/>
                    <a:pt x="1839774" y="1762623"/>
                  </a:cubicBezTo>
                  <a:cubicBezTo>
                    <a:pt x="1827392" y="1748336"/>
                    <a:pt x="1815962" y="1694043"/>
                    <a:pt x="1822629" y="1676898"/>
                  </a:cubicBezTo>
                  <a:cubicBezTo>
                    <a:pt x="1840727" y="1632131"/>
                    <a:pt x="1846442" y="1585458"/>
                    <a:pt x="1829297" y="1537833"/>
                  </a:cubicBezTo>
                  <a:cubicBezTo>
                    <a:pt x="1826439" y="1530213"/>
                    <a:pt x="1823582" y="1522593"/>
                    <a:pt x="1828344" y="1514973"/>
                  </a:cubicBezTo>
                  <a:cubicBezTo>
                    <a:pt x="1854062" y="1466396"/>
                    <a:pt x="1875017" y="1416866"/>
                    <a:pt x="1909307" y="1373051"/>
                  </a:cubicBezTo>
                  <a:cubicBezTo>
                    <a:pt x="1915022" y="1366383"/>
                    <a:pt x="1923594" y="1365431"/>
                    <a:pt x="1929309" y="1361621"/>
                  </a:cubicBezTo>
                  <a:cubicBezTo>
                    <a:pt x="1954074" y="1345428"/>
                    <a:pt x="1976934" y="1330188"/>
                    <a:pt x="1977887" y="1293041"/>
                  </a:cubicBezTo>
                  <a:cubicBezTo>
                    <a:pt x="1978839" y="1267323"/>
                    <a:pt x="1992174" y="1239701"/>
                    <a:pt x="2019797" y="1227318"/>
                  </a:cubicBezTo>
                  <a:cubicBezTo>
                    <a:pt x="2040752" y="1217793"/>
                    <a:pt x="2050277" y="1201601"/>
                    <a:pt x="2051229" y="1178741"/>
                  </a:cubicBezTo>
                  <a:cubicBezTo>
                    <a:pt x="2058849" y="1162548"/>
                    <a:pt x="2071232" y="1167311"/>
                    <a:pt x="2083614" y="1172073"/>
                  </a:cubicBezTo>
                  <a:cubicBezTo>
                    <a:pt x="2111237" y="1181598"/>
                    <a:pt x="2136002" y="1178741"/>
                    <a:pt x="2161719" y="1162548"/>
                  </a:cubicBezTo>
                  <a:cubicBezTo>
                    <a:pt x="2193152" y="1142546"/>
                    <a:pt x="2229347" y="1134926"/>
                    <a:pt x="2266494" y="1136831"/>
                  </a:cubicBezTo>
                  <a:cubicBezTo>
                    <a:pt x="2288402" y="1137783"/>
                    <a:pt x="2310309" y="1137783"/>
                    <a:pt x="2331264" y="1133021"/>
                  </a:cubicBezTo>
                  <a:cubicBezTo>
                    <a:pt x="2370317" y="1123496"/>
                    <a:pt x="2397939" y="1138736"/>
                    <a:pt x="2387462" y="1197791"/>
                  </a:cubicBezTo>
                  <a:cubicBezTo>
                    <a:pt x="2384604" y="1213983"/>
                    <a:pt x="2384604" y="1228271"/>
                    <a:pt x="2400797" y="1229223"/>
                  </a:cubicBezTo>
                  <a:cubicBezTo>
                    <a:pt x="2447469" y="1231128"/>
                    <a:pt x="2477949" y="1266371"/>
                    <a:pt x="2517002" y="1283516"/>
                  </a:cubicBezTo>
                  <a:cubicBezTo>
                    <a:pt x="2538909" y="1293041"/>
                    <a:pt x="2550339" y="1296851"/>
                    <a:pt x="2556055" y="1266371"/>
                  </a:cubicBezTo>
                  <a:cubicBezTo>
                    <a:pt x="2561769" y="1236843"/>
                    <a:pt x="2589392" y="1227318"/>
                    <a:pt x="2617967" y="1241606"/>
                  </a:cubicBezTo>
                  <a:cubicBezTo>
                    <a:pt x="2644637" y="1254941"/>
                    <a:pt x="2673212" y="1262561"/>
                    <a:pt x="2701787" y="1271133"/>
                  </a:cubicBezTo>
                  <a:cubicBezTo>
                    <a:pt x="2743697" y="1283516"/>
                    <a:pt x="2782749" y="1259703"/>
                    <a:pt x="2823707" y="1270181"/>
                  </a:cubicBezTo>
                  <a:cubicBezTo>
                    <a:pt x="2833232" y="1272086"/>
                    <a:pt x="2840852" y="1262561"/>
                    <a:pt x="2842757" y="1253988"/>
                  </a:cubicBezTo>
                  <a:cubicBezTo>
                    <a:pt x="2847519" y="1233033"/>
                    <a:pt x="2856092" y="1212078"/>
                    <a:pt x="2857997" y="1191123"/>
                  </a:cubicBezTo>
                  <a:cubicBezTo>
                    <a:pt x="2861807" y="1157786"/>
                    <a:pt x="2857044" y="1154928"/>
                    <a:pt x="2824659" y="1163501"/>
                  </a:cubicBezTo>
                  <a:cubicBezTo>
                    <a:pt x="2807514" y="1168263"/>
                    <a:pt x="2793227" y="1167311"/>
                    <a:pt x="2781797" y="1153023"/>
                  </a:cubicBezTo>
                  <a:lnTo>
                    <a:pt x="2778142" y="1149005"/>
                  </a:lnTo>
                  <a:lnTo>
                    <a:pt x="2758579" y="1157637"/>
                  </a:lnTo>
                  <a:cubicBezTo>
                    <a:pt x="2730182" y="1164691"/>
                    <a:pt x="2706072" y="1153261"/>
                    <a:pt x="2684641" y="1122543"/>
                  </a:cubicBezTo>
                  <a:cubicBezTo>
                    <a:pt x="2676068" y="1110161"/>
                    <a:pt x="2672258" y="1095873"/>
                    <a:pt x="2664638" y="1083491"/>
                  </a:cubicBezTo>
                  <a:cubicBezTo>
                    <a:pt x="2658923" y="1073966"/>
                    <a:pt x="2664638" y="1054916"/>
                    <a:pt x="2646541" y="1054916"/>
                  </a:cubicBezTo>
                  <a:cubicBezTo>
                    <a:pt x="2631301" y="1055868"/>
                    <a:pt x="2616061" y="1061583"/>
                    <a:pt x="2610346" y="1080633"/>
                  </a:cubicBezTo>
                  <a:lnTo>
                    <a:pt x="2609202" y="1082346"/>
                  </a:lnTo>
                  <a:lnTo>
                    <a:pt x="2613204" y="1086348"/>
                  </a:lnTo>
                  <a:cubicBezTo>
                    <a:pt x="2619871" y="1093968"/>
                    <a:pt x="2626539" y="1101588"/>
                    <a:pt x="2632254" y="1108255"/>
                  </a:cubicBezTo>
                  <a:cubicBezTo>
                    <a:pt x="2619871" y="1117780"/>
                    <a:pt x="2617014" y="1133020"/>
                    <a:pt x="2609394" y="1145403"/>
                  </a:cubicBezTo>
                  <a:cubicBezTo>
                    <a:pt x="2602726" y="1154928"/>
                    <a:pt x="2586534" y="1142545"/>
                    <a:pt x="2584629" y="1132068"/>
                  </a:cubicBezTo>
                  <a:cubicBezTo>
                    <a:pt x="2581771" y="1117780"/>
                    <a:pt x="2574151" y="1106350"/>
                    <a:pt x="2566055" y="1095397"/>
                  </a:cubicBezTo>
                  <a:lnTo>
                    <a:pt x="2558490" y="1083461"/>
                  </a:lnTo>
                  <a:lnTo>
                    <a:pt x="2545576" y="1071108"/>
                  </a:lnTo>
                  <a:cubicBezTo>
                    <a:pt x="2541766" y="1068251"/>
                    <a:pt x="2537003" y="1065393"/>
                    <a:pt x="2536051" y="1061583"/>
                  </a:cubicBezTo>
                  <a:cubicBezTo>
                    <a:pt x="2522716" y="1003481"/>
                    <a:pt x="2462708" y="991098"/>
                    <a:pt x="2429371" y="952046"/>
                  </a:cubicBezTo>
                  <a:cubicBezTo>
                    <a:pt x="2426513" y="949188"/>
                    <a:pt x="2421751" y="947283"/>
                    <a:pt x="2417941" y="944426"/>
                  </a:cubicBezTo>
                  <a:cubicBezTo>
                    <a:pt x="2416036" y="943473"/>
                    <a:pt x="2413178" y="943473"/>
                    <a:pt x="2407463" y="947283"/>
                  </a:cubicBezTo>
                  <a:cubicBezTo>
                    <a:pt x="2425561" y="973001"/>
                    <a:pt x="2440801" y="998718"/>
                    <a:pt x="2469376" y="1014911"/>
                  </a:cubicBezTo>
                  <a:cubicBezTo>
                    <a:pt x="2483663" y="1023483"/>
                    <a:pt x="2500808" y="1028246"/>
                    <a:pt x="2509381" y="1044438"/>
                  </a:cubicBezTo>
                  <a:cubicBezTo>
                    <a:pt x="2510333" y="1049201"/>
                    <a:pt x="2508428" y="1053963"/>
                    <a:pt x="2504618" y="1057773"/>
                  </a:cubicBezTo>
                  <a:cubicBezTo>
                    <a:pt x="2500808" y="1066346"/>
                    <a:pt x="2479853" y="1059678"/>
                    <a:pt x="2488426" y="1077776"/>
                  </a:cubicBezTo>
                  <a:cubicBezTo>
                    <a:pt x="2485568" y="1082538"/>
                    <a:pt x="2481758" y="1084443"/>
                    <a:pt x="2476996" y="1084443"/>
                  </a:cubicBezTo>
                  <a:cubicBezTo>
                    <a:pt x="2437943" y="1050153"/>
                    <a:pt x="2385556" y="1032056"/>
                    <a:pt x="2356028" y="985383"/>
                  </a:cubicBezTo>
                  <a:cubicBezTo>
                    <a:pt x="2346503" y="970143"/>
                    <a:pt x="2333168" y="968238"/>
                    <a:pt x="2317928" y="978716"/>
                  </a:cubicBezTo>
                  <a:cubicBezTo>
                    <a:pt x="2310308" y="984431"/>
                    <a:pt x="2301736" y="994908"/>
                    <a:pt x="2295068" y="993003"/>
                  </a:cubicBezTo>
                  <a:cubicBezTo>
                    <a:pt x="2237918" y="978716"/>
                    <a:pt x="2232203" y="1040628"/>
                    <a:pt x="2196008" y="1057773"/>
                  </a:cubicBezTo>
                  <a:cubicBezTo>
                    <a:pt x="2185531" y="1062536"/>
                    <a:pt x="2183626" y="1075871"/>
                    <a:pt x="2181721" y="1087301"/>
                  </a:cubicBezTo>
                  <a:cubicBezTo>
                    <a:pt x="2172196" y="1130163"/>
                    <a:pt x="2149336" y="1152071"/>
                    <a:pt x="2105521" y="1157786"/>
                  </a:cubicBezTo>
                  <a:cubicBezTo>
                    <a:pt x="2088376" y="1159691"/>
                    <a:pt x="2069326" y="1179693"/>
                    <a:pt x="2053133" y="1155881"/>
                  </a:cubicBezTo>
                  <a:cubicBezTo>
                    <a:pt x="2052181" y="1145403"/>
                    <a:pt x="2048371" y="1137783"/>
                    <a:pt x="2036941" y="1136831"/>
                  </a:cubicBezTo>
                  <a:cubicBezTo>
                    <a:pt x="2026463" y="1135878"/>
                    <a:pt x="2010271" y="1148261"/>
                    <a:pt x="2008366" y="1131116"/>
                  </a:cubicBezTo>
                  <a:cubicBezTo>
                    <a:pt x="2005508" y="1113018"/>
                    <a:pt x="1993126" y="1094921"/>
                    <a:pt x="2001698" y="1074918"/>
                  </a:cubicBezTo>
                  <a:cubicBezTo>
                    <a:pt x="2011223" y="1051106"/>
                    <a:pt x="2015986" y="1027293"/>
                    <a:pt x="2008366" y="1001576"/>
                  </a:cubicBezTo>
                  <a:cubicBezTo>
                    <a:pt x="2002651" y="979668"/>
                    <a:pt x="2021701" y="978716"/>
                    <a:pt x="2035988" y="977763"/>
                  </a:cubicBezTo>
                  <a:cubicBezTo>
                    <a:pt x="2059801" y="974906"/>
                    <a:pt x="2083613" y="981573"/>
                    <a:pt x="2107426" y="983478"/>
                  </a:cubicBezTo>
                  <a:cubicBezTo>
                    <a:pt x="2120761" y="984431"/>
                    <a:pt x="2139811" y="992051"/>
                    <a:pt x="2148383" y="975858"/>
                  </a:cubicBezTo>
                  <a:cubicBezTo>
                    <a:pt x="2157908" y="956808"/>
                    <a:pt x="2162671" y="934901"/>
                    <a:pt x="2150288" y="913946"/>
                  </a:cubicBezTo>
                  <a:cubicBezTo>
                    <a:pt x="2140763" y="897753"/>
                    <a:pt x="2131238" y="882513"/>
                    <a:pt x="2112188" y="876798"/>
                  </a:cubicBezTo>
                  <a:cubicBezTo>
                    <a:pt x="2105521" y="874893"/>
                    <a:pt x="2094091" y="873941"/>
                    <a:pt x="2096948" y="862511"/>
                  </a:cubicBezTo>
                  <a:cubicBezTo>
                    <a:pt x="2098853" y="852033"/>
                    <a:pt x="2109331" y="852033"/>
                    <a:pt x="2118856" y="849176"/>
                  </a:cubicBezTo>
                  <a:cubicBezTo>
                    <a:pt x="2149336" y="838698"/>
                    <a:pt x="2177911" y="830126"/>
                    <a:pt x="2206486" y="810123"/>
                  </a:cubicBezTo>
                  <a:cubicBezTo>
                    <a:pt x="2241728" y="785358"/>
                    <a:pt x="2258873" y="735828"/>
                    <a:pt x="2308403" y="731066"/>
                  </a:cubicBezTo>
                  <a:cubicBezTo>
                    <a:pt x="2322691" y="729161"/>
                    <a:pt x="2323643" y="718683"/>
                    <a:pt x="2321738" y="708206"/>
                  </a:cubicBezTo>
                  <a:cubicBezTo>
                    <a:pt x="2319833" y="698681"/>
                    <a:pt x="2314118" y="689156"/>
                    <a:pt x="2311261" y="679631"/>
                  </a:cubicBezTo>
                  <a:cubicBezTo>
                    <a:pt x="2307451" y="666296"/>
                    <a:pt x="2305546" y="652008"/>
                    <a:pt x="2320786" y="643436"/>
                  </a:cubicBezTo>
                  <a:cubicBezTo>
                    <a:pt x="2326501" y="640578"/>
                    <a:pt x="2334121" y="632958"/>
                    <a:pt x="2338883" y="638673"/>
                  </a:cubicBezTo>
                  <a:cubicBezTo>
                    <a:pt x="2346503" y="649151"/>
                    <a:pt x="2353171" y="662486"/>
                    <a:pt x="2343646" y="675821"/>
                  </a:cubicBezTo>
                  <a:cubicBezTo>
                    <a:pt x="2337931" y="685346"/>
                    <a:pt x="2342693" y="692966"/>
                    <a:pt x="2348408" y="699633"/>
                  </a:cubicBezTo>
                  <a:cubicBezTo>
                    <a:pt x="2356028" y="708206"/>
                    <a:pt x="2364601" y="711063"/>
                    <a:pt x="2376031" y="706301"/>
                  </a:cubicBezTo>
                  <a:cubicBezTo>
                    <a:pt x="2378888" y="705348"/>
                    <a:pt x="2381746" y="704396"/>
                    <a:pt x="2385556" y="704396"/>
                  </a:cubicBezTo>
                  <a:cubicBezTo>
                    <a:pt x="2409368" y="712968"/>
                    <a:pt x="2432228" y="712016"/>
                    <a:pt x="2454136" y="698681"/>
                  </a:cubicBezTo>
                  <a:cubicBezTo>
                    <a:pt x="2460803" y="694871"/>
                    <a:pt x="2469376" y="692966"/>
                    <a:pt x="2476996" y="692013"/>
                  </a:cubicBezTo>
                  <a:cubicBezTo>
                    <a:pt x="2517001" y="689156"/>
                    <a:pt x="2517001" y="689156"/>
                    <a:pt x="2517953" y="648198"/>
                  </a:cubicBezTo>
                  <a:cubicBezTo>
                    <a:pt x="2525573" y="626291"/>
                    <a:pt x="2540813" y="618671"/>
                    <a:pt x="2563673" y="626291"/>
                  </a:cubicBezTo>
                  <a:cubicBezTo>
                    <a:pt x="2558911" y="610098"/>
                    <a:pt x="2545576" y="599621"/>
                    <a:pt x="2554148" y="585333"/>
                  </a:cubicBezTo>
                  <a:lnTo>
                    <a:pt x="2572928" y="573708"/>
                  </a:lnTo>
                  <a:lnTo>
                    <a:pt x="2586098" y="571735"/>
                  </a:lnTo>
                  <a:lnTo>
                    <a:pt x="2586726" y="571671"/>
                  </a:lnTo>
                  <a:cubicBezTo>
                    <a:pt x="2599630" y="572653"/>
                    <a:pt x="2613203" y="578189"/>
                    <a:pt x="2624633" y="568188"/>
                  </a:cubicBezTo>
                  <a:cubicBezTo>
                    <a:pt x="2626538" y="566283"/>
                    <a:pt x="2628443" y="565331"/>
                    <a:pt x="2630348" y="563426"/>
                  </a:cubicBezTo>
                  <a:cubicBezTo>
                    <a:pt x="2634158" y="561521"/>
                    <a:pt x="2634158" y="568188"/>
                    <a:pt x="2633206" y="563426"/>
                  </a:cubicBezTo>
                  <a:cubicBezTo>
                    <a:pt x="2632253" y="557711"/>
                    <a:pt x="2629396" y="564378"/>
                    <a:pt x="2626538" y="563426"/>
                  </a:cubicBezTo>
                  <a:cubicBezTo>
                    <a:pt x="2615584" y="567236"/>
                    <a:pt x="2604392" y="569141"/>
                    <a:pt x="2593082" y="570689"/>
                  </a:cubicBezTo>
                  <a:lnTo>
                    <a:pt x="2586098" y="571735"/>
                  </a:lnTo>
                  <a:lnTo>
                    <a:pt x="2574151" y="572951"/>
                  </a:lnTo>
                  <a:lnTo>
                    <a:pt x="2572928" y="573708"/>
                  </a:lnTo>
                  <a:lnTo>
                    <a:pt x="2558911" y="575808"/>
                  </a:lnTo>
                  <a:cubicBezTo>
                    <a:pt x="2533193" y="580571"/>
                    <a:pt x="2516048" y="563426"/>
                    <a:pt x="2506523" y="541518"/>
                  </a:cubicBezTo>
                  <a:cubicBezTo>
                    <a:pt x="2496998" y="519611"/>
                    <a:pt x="2487473" y="498656"/>
                    <a:pt x="2512238" y="480558"/>
                  </a:cubicBezTo>
                  <a:cubicBezTo>
                    <a:pt x="2520811" y="474843"/>
                    <a:pt x="2527478" y="467223"/>
                    <a:pt x="2533193" y="458651"/>
                  </a:cubicBezTo>
                  <a:cubicBezTo>
                    <a:pt x="2537003" y="452936"/>
                    <a:pt x="2541766" y="446268"/>
                    <a:pt x="2534146" y="440553"/>
                  </a:cubicBezTo>
                  <a:cubicBezTo>
                    <a:pt x="2526526" y="434838"/>
                    <a:pt x="2515096" y="437696"/>
                    <a:pt x="2513191" y="445316"/>
                  </a:cubicBezTo>
                  <a:cubicBezTo>
                    <a:pt x="2506523" y="474843"/>
                    <a:pt x="2482711" y="489131"/>
                    <a:pt x="2464613" y="509133"/>
                  </a:cubicBezTo>
                  <a:cubicBezTo>
                    <a:pt x="2452231" y="523421"/>
                    <a:pt x="2455088" y="538661"/>
                    <a:pt x="2467471" y="551996"/>
                  </a:cubicBezTo>
                  <a:cubicBezTo>
                    <a:pt x="2481758" y="567236"/>
                    <a:pt x="2481758" y="582476"/>
                    <a:pt x="2468423" y="597716"/>
                  </a:cubicBezTo>
                  <a:cubicBezTo>
                    <a:pt x="2457946" y="610098"/>
                    <a:pt x="2455088" y="623433"/>
                    <a:pt x="2453183" y="638673"/>
                  </a:cubicBezTo>
                  <a:cubicBezTo>
                    <a:pt x="2451278" y="657723"/>
                    <a:pt x="2442706" y="671058"/>
                    <a:pt x="2423656" y="676773"/>
                  </a:cubicBezTo>
                  <a:cubicBezTo>
                    <a:pt x="2413178" y="682488"/>
                    <a:pt x="2402701" y="690108"/>
                    <a:pt x="2389366" y="683441"/>
                  </a:cubicBezTo>
                  <a:cubicBezTo>
                    <a:pt x="2381746" y="676773"/>
                    <a:pt x="2376983" y="670106"/>
                    <a:pt x="2383651" y="659628"/>
                  </a:cubicBezTo>
                  <a:cubicBezTo>
                    <a:pt x="2377936" y="649151"/>
                    <a:pt x="2372221" y="638673"/>
                    <a:pt x="2367458" y="627243"/>
                  </a:cubicBezTo>
                  <a:cubicBezTo>
                    <a:pt x="2348408" y="585333"/>
                    <a:pt x="2348408" y="584381"/>
                    <a:pt x="2308403" y="612003"/>
                  </a:cubicBezTo>
                  <a:cubicBezTo>
                    <a:pt x="2273161" y="616766"/>
                    <a:pt x="2265541" y="608193"/>
                    <a:pt x="2270303" y="571046"/>
                  </a:cubicBezTo>
                  <a:cubicBezTo>
                    <a:pt x="2271256" y="560568"/>
                    <a:pt x="2287448" y="545328"/>
                    <a:pt x="2260778" y="543423"/>
                  </a:cubicBezTo>
                  <a:cubicBezTo>
                    <a:pt x="2255063" y="542471"/>
                    <a:pt x="2255063" y="530088"/>
                    <a:pt x="2259826" y="522468"/>
                  </a:cubicBezTo>
                  <a:cubicBezTo>
                    <a:pt x="2313166" y="486273"/>
                    <a:pt x="2361743" y="445316"/>
                    <a:pt x="2390318" y="385308"/>
                  </a:cubicBezTo>
                  <a:cubicBezTo>
                    <a:pt x="2396986" y="372926"/>
                    <a:pt x="2403653" y="362448"/>
                    <a:pt x="2416988" y="357686"/>
                  </a:cubicBezTo>
                  <a:cubicBezTo>
                    <a:pt x="2416988" y="355781"/>
                    <a:pt x="2416988" y="353876"/>
                    <a:pt x="2417941" y="351971"/>
                  </a:cubicBezTo>
                  <a:cubicBezTo>
                    <a:pt x="2419846" y="352923"/>
                    <a:pt x="2423656" y="354828"/>
                    <a:pt x="2424608" y="353876"/>
                  </a:cubicBezTo>
                  <a:cubicBezTo>
                    <a:pt x="2434371" y="344351"/>
                    <a:pt x="2443539" y="338934"/>
                    <a:pt x="2452245" y="336582"/>
                  </a:cubicBezTo>
                  <a:cubicBezTo>
                    <a:pt x="2458775" y="334818"/>
                    <a:pt x="2465045" y="334779"/>
                    <a:pt x="2471113" y="336025"/>
                  </a:cubicBezTo>
                  <a:close/>
                  <a:moveTo>
                    <a:pt x="761544" y="194808"/>
                  </a:moveTo>
                  <a:cubicBezTo>
                    <a:pt x="773926" y="196713"/>
                    <a:pt x="774879" y="206238"/>
                    <a:pt x="773926" y="216716"/>
                  </a:cubicBezTo>
                  <a:cubicBezTo>
                    <a:pt x="755829" y="237671"/>
                    <a:pt x="760591" y="257673"/>
                    <a:pt x="773926" y="278628"/>
                  </a:cubicBezTo>
                  <a:cubicBezTo>
                    <a:pt x="748209" y="302441"/>
                    <a:pt x="720586" y="315776"/>
                    <a:pt x="687249" y="293868"/>
                  </a:cubicBezTo>
                  <a:cubicBezTo>
                    <a:pt x="682486" y="291011"/>
                    <a:pt x="675819" y="292916"/>
                    <a:pt x="671056" y="292916"/>
                  </a:cubicBezTo>
                  <a:cubicBezTo>
                    <a:pt x="660579" y="294821"/>
                    <a:pt x="650101" y="296726"/>
                    <a:pt x="640576" y="298631"/>
                  </a:cubicBezTo>
                  <a:cubicBezTo>
                    <a:pt x="627241" y="300536"/>
                    <a:pt x="613906" y="302441"/>
                    <a:pt x="603429" y="291011"/>
                  </a:cubicBezTo>
                  <a:cubicBezTo>
                    <a:pt x="636766" y="258626"/>
                    <a:pt x="678676" y="239576"/>
                    <a:pt x="715824" y="211953"/>
                  </a:cubicBezTo>
                  <a:cubicBezTo>
                    <a:pt x="719634" y="209096"/>
                    <a:pt x="724396" y="211953"/>
                    <a:pt x="727254" y="215763"/>
                  </a:cubicBezTo>
                  <a:cubicBezTo>
                    <a:pt x="746304" y="220526"/>
                    <a:pt x="741541" y="187188"/>
                    <a:pt x="761544" y="194808"/>
                  </a:cubicBezTo>
                  <a:close/>
                  <a:moveTo>
                    <a:pt x="873343" y="184331"/>
                  </a:moveTo>
                  <a:cubicBezTo>
                    <a:pt x="879653" y="185283"/>
                    <a:pt x="886320" y="188617"/>
                    <a:pt x="891083" y="191951"/>
                  </a:cubicBezTo>
                  <a:cubicBezTo>
                    <a:pt x="904418" y="200523"/>
                    <a:pt x="892988" y="209096"/>
                    <a:pt x="888226" y="217668"/>
                  </a:cubicBezTo>
                  <a:lnTo>
                    <a:pt x="879241" y="234820"/>
                  </a:lnTo>
                  <a:lnTo>
                    <a:pt x="895370" y="235036"/>
                  </a:lnTo>
                  <a:cubicBezTo>
                    <a:pt x="907514" y="238206"/>
                    <a:pt x="906800" y="249815"/>
                    <a:pt x="899656" y="266246"/>
                  </a:cubicBezTo>
                  <a:cubicBezTo>
                    <a:pt x="894893" y="277676"/>
                    <a:pt x="884416" y="289106"/>
                    <a:pt x="892988" y="303393"/>
                  </a:cubicBezTo>
                  <a:cubicBezTo>
                    <a:pt x="897751" y="310061"/>
                    <a:pt x="901561" y="309108"/>
                    <a:pt x="905371" y="303393"/>
                  </a:cubicBezTo>
                  <a:cubicBezTo>
                    <a:pt x="923468" y="307203"/>
                    <a:pt x="923468" y="307203"/>
                    <a:pt x="915848" y="337683"/>
                  </a:cubicBezTo>
                  <a:cubicBezTo>
                    <a:pt x="926326" y="330063"/>
                    <a:pt x="936803" y="329111"/>
                    <a:pt x="946328" y="324348"/>
                  </a:cubicBezTo>
                  <a:lnTo>
                    <a:pt x="973409" y="303804"/>
                  </a:lnTo>
                  <a:lnTo>
                    <a:pt x="975260" y="292796"/>
                  </a:lnTo>
                  <a:cubicBezTo>
                    <a:pt x="974903" y="288629"/>
                    <a:pt x="972522" y="284819"/>
                    <a:pt x="965378" y="281485"/>
                  </a:cubicBezTo>
                  <a:cubicBezTo>
                    <a:pt x="944423" y="270055"/>
                    <a:pt x="942518" y="249100"/>
                    <a:pt x="962521" y="233860"/>
                  </a:cubicBezTo>
                  <a:cubicBezTo>
                    <a:pt x="977761" y="221478"/>
                    <a:pt x="993953" y="208143"/>
                    <a:pt x="1013956" y="203380"/>
                  </a:cubicBezTo>
                  <a:cubicBezTo>
                    <a:pt x="1018718" y="201475"/>
                    <a:pt x="1023481" y="200046"/>
                    <a:pt x="1028243" y="200165"/>
                  </a:cubicBezTo>
                  <a:cubicBezTo>
                    <a:pt x="1033006" y="200284"/>
                    <a:pt x="1037768" y="201951"/>
                    <a:pt x="1042531" y="206238"/>
                  </a:cubicBezTo>
                  <a:cubicBezTo>
                    <a:pt x="1037768" y="220525"/>
                    <a:pt x="1018718" y="221478"/>
                    <a:pt x="1016813" y="234813"/>
                  </a:cubicBezTo>
                  <a:cubicBezTo>
                    <a:pt x="1029196" y="212905"/>
                    <a:pt x="1052056" y="208143"/>
                    <a:pt x="1075868" y="204333"/>
                  </a:cubicBezTo>
                  <a:cubicBezTo>
                    <a:pt x="1082536" y="204333"/>
                    <a:pt x="1089203" y="204333"/>
                    <a:pt x="1095871" y="204333"/>
                  </a:cubicBezTo>
                  <a:cubicBezTo>
                    <a:pt x="1106348" y="211953"/>
                    <a:pt x="1099681" y="223383"/>
                    <a:pt x="1099681" y="232908"/>
                  </a:cubicBezTo>
                  <a:cubicBezTo>
                    <a:pt x="1112063" y="235765"/>
                    <a:pt x="1123493" y="229098"/>
                    <a:pt x="1133971" y="231003"/>
                  </a:cubicBezTo>
                  <a:cubicBezTo>
                    <a:pt x="1140638" y="231003"/>
                    <a:pt x="1146353" y="233860"/>
                    <a:pt x="1151116" y="238623"/>
                  </a:cubicBezTo>
                  <a:cubicBezTo>
                    <a:pt x="1162546" y="262435"/>
                    <a:pt x="1192073" y="265293"/>
                    <a:pt x="1205408" y="287200"/>
                  </a:cubicBezTo>
                  <a:cubicBezTo>
                    <a:pt x="1219696" y="305298"/>
                    <a:pt x="1210171" y="320538"/>
                    <a:pt x="1198741" y="334825"/>
                  </a:cubicBezTo>
                  <a:cubicBezTo>
                    <a:pt x="1205408" y="359590"/>
                    <a:pt x="1234936" y="358638"/>
                    <a:pt x="1248271" y="377688"/>
                  </a:cubicBezTo>
                  <a:cubicBezTo>
                    <a:pt x="1257796" y="391023"/>
                    <a:pt x="1257796" y="393880"/>
                    <a:pt x="1246366" y="402453"/>
                  </a:cubicBezTo>
                  <a:cubicBezTo>
                    <a:pt x="1226363" y="415788"/>
                    <a:pt x="1207313" y="445315"/>
                    <a:pt x="1187311" y="402453"/>
                  </a:cubicBezTo>
                  <a:cubicBezTo>
                    <a:pt x="1184453" y="396738"/>
                    <a:pt x="1176833" y="390070"/>
                    <a:pt x="1171118" y="396738"/>
                  </a:cubicBezTo>
                  <a:cubicBezTo>
                    <a:pt x="1161593" y="407215"/>
                    <a:pt x="1163498" y="418645"/>
                    <a:pt x="1171118" y="431028"/>
                  </a:cubicBezTo>
                  <a:cubicBezTo>
                    <a:pt x="1186358" y="457698"/>
                    <a:pt x="1180643" y="471033"/>
                    <a:pt x="1151116" y="479605"/>
                  </a:cubicBezTo>
                  <a:cubicBezTo>
                    <a:pt x="1147306" y="475795"/>
                    <a:pt x="1141591" y="474843"/>
                    <a:pt x="1136828" y="476748"/>
                  </a:cubicBezTo>
                  <a:cubicBezTo>
                    <a:pt x="1132066" y="478653"/>
                    <a:pt x="1134923" y="483415"/>
                    <a:pt x="1136828" y="487225"/>
                  </a:cubicBezTo>
                  <a:cubicBezTo>
                    <a:pt x="1135876" y="500560"/>
                    <a:pt x="1128256" y="503418"/>
                    <a:pt x="1118731" y="497703"/>
                  </a:cubicBezTo>
                  <a:cubicBezTo>
                    <a:pt x="1098728" y="487225"/>
                    <a:pt x="1074916" y="482463"/>
                    <a:pt x="1066343" y="455793"/>
                  </a:cubicBezTo>
                  <a:cubicBezTo>
                    <a:pt x="1058723" y="432933"/>
                    <a:pt x="1039673" y="427218"/>
                    <a:pt x="1016813" y="433885"/>
                  </a:cubicBezTo>
                  <a:cubicBezTo>
                    <a:pt x="1008241" y="436743"/>
                    <a:pt x="999668" y="438648"/>
                    <a:pt x="996811" y="428170"/>
                  </a:cubicBezTo>
                  <a:cubicBezTo>
                    <a:pt x="993001" y="415788"/>
                    <a:pt x="1007288" y="411025"/>
                    <a:pt x="1013003" y="411978"/>
                  </a:cubicBezTo>
                  <a:cubicBezTo>
                    <a:pt x="1055866" y="420550"/>
                    <a:pt x="1078726" y="386260"/>
                    <a:pt x="1109206" y="369115"/>
                  </a:cubicBezTo>
                  <a:cubicBezTo>
                    <a:pt x="1117778" y="343398"/>
                    <a:pt x="1089203" y="330063"/>
                    <a:pt x="1089203" y="307203"/>
                  </a:cubicBezTo>
                  <a:cubicBezTo>
                    <a:pt x="1085393" y="301488"/>
                    <a:pt x="1081583" y="296725"/>
                    <a:pt x="1077773" y="291010"/>
                  </a:cubicBezTo>
                  <a:cubicBezTo>
                    <a:pt x="1057771" y="307203"/>
                    <a:pt x="1036816" y="290058"/>
                    <a:pt x="1016813" y="292915"/>
                  </a:cubicBezTo>
                  <a:cubicBezTo>
                    <a:pt x="1012050" y="293391"/>
                    <a:pt x="1008717" y="294106"/>
                    <a:pt x="1007169" y="296011"/>
                  </a:cubicBezTo>
                  <a:lnTo>
                    <a:pt x="1007866" y="302667"/>
                  </a:lnTo>
                  <a:lnTo>
                    <a:pt x="1009193" y="303393"/>
                  </a:lnTo>
                  <a:cubicBezTo>
                    <a:pt x="1013003" y="324348"/>
                    <a:pt x="986333" y="363401"/>
                    <a:pt x="962521" y="370068"/>
                  </a:cubicBezTo>
                  <a:cubicBezTo>
                    <a:pt x="943471" y="375783"/>
                    <a:pt x="924421" y="377688"/>
                    <a:pt x="905371" y="371973"/>
                  </a:cubicBezTo>
                  <a:cubicBezTo>
                    <a:pt x="896798" y="389118"/>
                    <a:pt x="879653" y="396738"/>
                    <a:pt x="868223" y="410073"/>
                  </a:cubicBezTo>
                  <a:cubicBezTo>
                    <a:pt x="859651" y="419598"/>
                    <a:pt x="849173" y="424361"/>
                    <a:pt x="836791" y="426266"/>
                  </a:cubicBezTo>
                  <a:cubicBezTo>
                    <a:pt x="830123" y="425313"/>
                    <a:pt x="820598" y="421503"/>
                    <a:pt x="816788" y="424361"/>
                  </a:cubicBezTo>
                  <a:cubicBezTo>
                    <a:pt x="772973" y="455793"/>
                    <a:pt x="714871" y="464366"/>
                    <a:pt x="677723" y="507228"/>
                  </a:cubicBezTo>
                  <a:cubicBezTo>
                    <a:pt x="667246" y="519611"/>
                    <a:pt x="646291" y="531993"/>
                    <a:pt x="668198" y="553901"/>
                  </a:cubicBezTo>
                  <a:cubicBezTo>
                    <a:pt x="672961" y="558663"/>
                    <a:pt x="665341" y="574856"/>
                    <a:pt x="662483" y="586286"/>
                  </a:cubicBezTo>
                  <a:cubicBezTo>
                    <a:pt x="685343" y="585333"/>
                    <a:pt x="702488" y="596763"/>
                    <a:pt x="716776" y="612956"/>
                  </a:cubicBezTo>
                  <a:cubicBezTo>
                    <a:pt x="731063" y="630101"/>
                    <a:pt x="747256" y="644388"/>
                    <a:pt x="771068" y="645341"/>
                  </a:cubicBezTo>
                  <a:cubicBezTo>
                    <a:pt x="789166" y="646293"/>
                    <a:pt x="788213" y="653913"/>
                    <a:pt x="782498" y="667248"/>
                  </a:cubicBezTo>
                  <a:cubicBezTo>
                    <a:pt x="774878" y="685346"/>
                    <a:pt x="766306" y="702491"/>
                    <a:pt x="772973" y="726303"/>
                  </a:cubicBezTo>
                  <a:cubicBezTo>
                    <a:pt x="779641" y="752973"/>
                    <a:pt x="789166" y="747258"/>
                    <a:pt x="805358" y="736781"/>
                  </a:cubicBezTo>
                  <a:cubicBezTo>
                    <a:pt x="823456" y="725351"/>
                    <a:pt x="826313" y="706301"/>
                    <a:pt x="828218" y="689156"/>
                  </a:cubicBezTo>
                  <a:cubicBezTo>
                    <a:pt x="831076" y="669153"/>
                    <a:pt x="841553" y="660581"/>
                    <a:pt x="858698" y="652961"/>
                  </a:cubicBezTo>
                  <a:cubicBezTo>
                    <a:pt x="901561" y="638673"/>
                    <a:pt x="911086" y="619623"/>
                    <a:pt x="901561" y="573903"/>
                  </a:cubicBezTo>
                  <a:cubicBezTo>
                    <a:pt x="900608" y="569141"/>
                    <a:pt x="899656" y="563426"/>
                    <a:pt x="904418" y="561521"/>
                  </a:cubicBezTo>
                  <a:cubicBezTo>
                    <a:pt x="937756" y="550091"/>
                    <a:pt x="937756" y="514848"/>
                    <a:pt x="953948" y="491988"/>
                  </a:cubicBezTo>
                  <a:cubicBezTo>
                    <a:pt x="957758" y="486273"/>
                    <a:pt x="961568" y="480558"/>
                    <a:pt x="968236" y="478653"/>
                  </a:cubicBezTo>
                  <a:cubicBezTo>
                    <a:pt x="991096" y="471986"/>
                    <a:pt x="1037768" y="491036"/>
                    <a:pt x="1049198" y="512943"/>
                  </a:cubicBezTo>
                  <a:cubicBezTo>
                    <a:pt x="1061581" y="517706"/>
                    <a:pt x="1074916" y="522468"/>
                    <a:pt x="1063486" y="539613"/>
                  </a:cubicBezTo>
                  <a:cubicBezTo>
                    <a:pt x="1048246" y="555806"/>
                    <a:pt x="1052056" y="572951"/>
                    <a:pt x="1067296" y="583428"/>
                  </a:cubicBezTo>
                  <a:cubicBezTo>
                    <a:pt x="1084441" y="593906"/>
                    <a:pt x="1099681" y="578666"/>
                    <a:pt x="1112063" y="568188"/>
                  </a:cubicBezTo>
                  <a:cubicBezTo>
                    <a:pt x="1139686" y="545328"/>
                    <a:pt x="1138733" y="544376"/>
                    <a:pt x="1146353" y="580571"/>
                  </a:cubicBezTo>
                  <a:cubicBezTo>
                    <a:pt x="1149211" y="592953"/>
                    <a:pt x="1154926" y="606288"/>
                    <a:pt x="1151116" y="616766"/>
                  </a:cubicBezTo>
                  <a:cubicBezTo>
                    <a:pt x="1138733" y="656771"/>
                    <a:pt x="1163498" y="672011"/>
                    <a:pt x="1193026" y="684393"/>
                  </a:cubicBezTo>
                  <a:cubicBezTo>
                    <a:pt x="1193026" y="693918"/>
                    <a:pt x="1188501" y="696537"/>
                    <a:pt x="1182905" y="697847"/>
                  </a:cubicBezTo>
                  <a:lnTo>
                    <a:pt x="1179024" y="699159"/>
                  </a:lnTo>
                  <a:lnTo>
                    <a:pt x="1177845" y="699023"/>
                  </a:lnTo>
                  <a:cubicBezTo>
                    <a:pt x="1174214" y="699455"/>
                    <a:pt x="1170404" y="700824"/>
                    <a:pt x="1166356" y="703443"/>
                  </a:cubicBezTo>
                  <a:lnTo>
                    <a:pt x="1179024" y="699159"/>
                  </a:lnTo>
                  <a:lnTo>
                    <a:pt x="1188263" y="700229"/>
                  </a:lnTo>
                  <a:cubicBezTo>
                    <a:pt x="1194931" y="702491"/>
                    <a:pt x="1201122" y="707253"/>
                    <a:pt x="1207313" y="712016"/>
                  </a:cubicBezTo>
                  <a:cubicBezTo>
                    <a:pt x="1210647" y="727732"/>
                    <a:pt x="1209694" y="741781"/>
                    <a:pt x="1205051" y="754402"/>
                  </a:cubicBezTo>
                  <a:lnTo>
                    <a:pt x="1180854" y="787924"/>
                  </a:lnTo>
                  <a:lnTo>
                    <a:pt x="1187073" y="807504"/>
                  </a:lnTo>
                  <a:cubicBezTo>
                    <a:pt x="1190883" y="812504"/>
                    <a:pt x="1196836" y="815362"/>
                    <a:pt x="1206361" y="814886"/>
                  </a:cubicBezTo>
                  <a:cubicBezTo>
                    <a:pt x="1214934" y="814886"/>
                    <a:pt x="1223506" y="816791"/>
                    <a:pt x="1213981" y="828221"/>
                  </a:cubicBezTo>
                  <a:cubicBezTo>
                    <a:pt x="1208266" y="850128"/>
                    <a:pt x="1205409" y="874893"/>
                    <a:pt x="1172071" y="862511"/>
                  </a:cubicBezTo>
                  <a:cubicBezTo>
                    <a:pt x="1153021" y="859653"/>
                    <a:pt x="1123494" y="872036"/>
                    <a:pt x="1115874" y="854891"/>
                  </a:cubicBezTo>
                  <a:cubicBezTo>
                    <a:pt x="1109206" y="839651"/>
                    <a:pt x="1133971" y="821553"/>
                    <a:pt x="1148259" y="807266"/>
                  </a:cubicBezTo>
                  <a:cubicBezTo>
                    <a:pt x="1157784" y="799646"/>
                    <a:pt x="1159689" y="785358"/>
                    <a:pt x="1173024" y="780596"/>
                  </a:cubicBezTo>
                  <a:lnTo>
                    <a:pt x="1173125" y="780684"/>
                  </a:lnTo>
                  <a:lnTo>
                    <a:pt x="1174333" y="770475"/>
                  </a:lnTo>
                  <a:cubicBezTo>
                    <a:pt x="1173023" y="767975"/>
                    <a:pt x="1169689" y="766784"/>
                    <a:pt x="1163498" y="767261"/>
                  </a:cubicBezTo>
                  <a:cubicBezTo>
                    <a:pt x="1147306" y="769166"/>
                    <a:pt x="1137781" y="780596"/>
                    <a:pt x="1124446" y="787263"/>
                  </a:cubicBezTo>
                  <a:cubicBezTo>
                    <a:pt x="1097776" y="793931"/>
                    <a:pt x="1070153" y="791073"/>
                    <a:pt x="1043483" y="789168"/>
                  </a:cubicBezTo>
                  <a:cubicBezTo>
                    <a:pt x="1026338" y="788216"/>
                    <a:pt x="1010146" y="786311"/>
                    <a:pt x="993953" y="794883"/>
                  </a:cubicBezTo>
                  <a:cubicBezTo>
                    <a:pt x="987286" y="810123"/>
                    <a:pt x="971093" y="808218"/>
                    <a:pt x="959663" y="814886"/>
                  </a:cubicBezTo>
                  <a:cubicBezTo>
                    <a:pt x="951091" y="825363"/>
                    <a:pt x="939661" y="831078"/>
                    <a:pt x="929183" y="839651"/>
                  </a:cubicBezTo>
                  <a:lnTo>
                    <a:pt x="925100" y="843462"/>
                  </a:lnTo>
                  <a:lnTo>
                    <a:pt x="915848" y="851081"/>
                  </a:lnTo>
                  <a:cubicBezTo>
                    <a:pt x="915848" y="851081"/>
                    <a:pt x="912991" y="851081"/>
                    <a:pt x="912991" y="851081"/>
                  </a:cubicBezTo>
                  <a:cubicBezTo>
                    <a:pt x="912991" y="851081"/>
                    <a:pt x="914896" y="852986"/>
                    <a:pt x="914896" y="852986"/>
                  </a:cubicBezTo>
                  <a:lnTo>
                    <a:pt x="925100" y="843462"/>
                  </a:lnTo>
                  <a:lnTo>
                    <a:pt x="932041" y="837746"/>
                  </a:lnTo>
                  <a:cubicBezTo>
                    <a:pt x="942518" y="824411"/>
                    <a:pt x="959663" y="826316"/>
                    <a:pt x="972998" y="820601"/>
                  </a:cubicBezTo>
                  <a:cubicBezTo>
                    <a:pt x="979666" y="818696"/>
                    <a:pt x="986333" y="814886"/>
                    <a:pt x="992048" y="814886"/>
                  </a:cubicBezTo>
                  <a:cubicBezTo>
                    <a:pt x="1003478" y="813933"/>
                    <a:pt x="1017766" y="809171"/>
                    <a:pt x="1023481" y="819648"/>
                  </a:cubicBezTo>
                  <a:cubicBezTo>
                    <a:pt x="1032053" y="834888"/>
                    <a:pt x="1013003" y="835841"/>
                    <a:pt x="1005383" y="842508"/>
                  </a:cubicBezTo>
                  <a:cubicBezTo>
                    <a:pt x="1003478" y="844413"/>
                    <a:pt x="1005383" y="851081"/>
                    <a:pt x="1006336" y="854891"/>
                  </a:cubicBezTo>
                  <a:cubicBezTo>
                    <a:pt x="997763" y="866321"/>
                    <a:pt x="1011098" y="877751"/>
                    <a:pt x="1005383" y="889181"/>
                  </a:cubicBezTo>
                  <a:cubicBezTo>
                    <a:pt x="1001573" y="899658"/>
                    <a:pt x="992048" y="903468"/>
                    <a:pt x="984428" y="910136"/>
                  </a:cubicBezTo>
                  <a:cubicBezTo>
                    <a:pt x="974903" y="918708"/>
                    <a:pt x="961568" y="909183"/>
                    <a:pt x="952043" y="916803"/>
                  </a:cubicBezTo>
                  <a:cubicBezTo>
                    <a:pt x="937756" y="931091"/>
                    <a:pt x="916801" y="932043"/>
                    <a:pt x="899656" y="938711"/>
                  </a:cubicBezTo>
                  <a:cubicBezTo>
                    <a:pt x="876796" y="947283"/>
                    <a:pt x="858698" y="959666"/>
                    <a:pt x="855841" y="985383"/>
                  </a:cubicBezTo>
                  <a:cubicBezTo>
                    <a:pt x="853936" y="1001576"/>
                    <a:pt x="839648" y="1003481"/>
                    <a:pt x="831076" y="1003481"/>
                  </a:cubicBezTo>
                  <a:cubicBezTo>
                    <a:pt x="779641" y="1006338"/>
                    <a:pt x="763448" y="1048248"/>
                    <a:pt x="738683" y="1081586"/>
                  </a:cubicBezTo>
                  <a:cubicBezTo>
                    <a:pt x="708203" y="1076823"/>
                    <a:pt x="712013" y="1097778"/>
                    <a:pt x="711061" y="1115876"/>
                  </a:cubicBezTo>
                  <a:cubicBezTo>
                    <a:pt x="707251" y="1144451"/>
                    <a:pt x="692011" y="1163501"/>
                    <a:pt x="666293" y="1175883"/>
                  </a:cubicBezTo>
                  <a:cubicBezTo>
                    <a:pt x="636766" y="1191123"/>
                    <a:pt x="610096" y="1209221"/>
                    <a:pt x="585331" y="1230176"/>
                  </a:cubicBezTo>
                  <a:cubicBezTo>
                    <a:pt x="565328" y="1247320"/>
                    <a:pt x="557708" y="1270181"/>
                    <a:pt x="559613" y="1297803"/>
                  </a:cubicBezTo>
                  <a:cubicBezTo>
                    <a:pt x="561518" y="1327331"/>
                    <a:pt x="564376" y="1356858"/>
                    <a:pt x="557708" y="1386386"/>
                  </a:cubicBezTo>
                  <a:cubicBezTo>
                    <a:pt x="555803" y="1394958"/>
                    <a:pt x="551993" y="1406388"/>
                    <a:pt x="542468" y="1407341"/>
                  </a:cubicBezTo>
                  <a:cubicBezTo>
                    <a:pt x="530086" y="1409246"/>
                    <a:pt x="531038" y="1394958"/>
                    <a:pt x="528181" y="1387338"/>
                  </a:cubicBezTo>
                  <a:cubicBezTo>
                    <a:pt x="522466" y="1365431"/>
                    <a:pt x="516751" y="1344476"/>
                    <a:pt x="519608" y="1320663"/>
                  </a:cubicBezTo>
                  <a:cubicBezTo>
                    <a:pt x="521513" y="1300661"/>
                    <a:pt x="522466" y="1280658"/>
                    <a:pt x="488176" y="1283516"/>
                  </a:cubicBezTo>
                  <a:cubicBezTo>
                    <a:pt x="470078" y="1285421"/>
                    <a:pt x="452933" y="1262561"/>
                    <a:pt x="429121" y="1267323"/>
                  </a:cubicBezTo>
                  <a:cubicBezTo>
                    <a:pt x="422453" y="1268276"/>
                    <a:pt x="411023" y="1265418"/>
                    <a:pt x="409118" y="1268276"/>
                  </a:cubicBezTo>
                  <a:cubicBezTo>
                    <a:pt x="391973" y="1307328"/>
                    <a:pt x="364351" y="1288278"/>
                    <a:pt x="336728" y="1284468"/>
                  </a:cubicBezTo>
                  <a:cubicBezTo>
                    <a:pt x="279578" y="1275896"/>
                    <a:pt x="228143" y="1315901"/>
                    <a:pt x="215761" y="1373051"/>
                  </a:cubicBezTo>
                  <a:cubicBezTo>
                    <a:pt x="210998" y="1396863"/>
                    <a:pt x="193853" y="1415913"/>
                    <a:pt x="189091" y="1441631"/>
                  </a:cubicBezTo>
                  <a:cubicBezTo>
                    <a:pt x="182423" y="1476873"/>
                    <a:pt x="183376" y="1511163"/>
                    <a:pt x="196711" y="1544501"/>
                  </a:cubicBezTo>
                  <a:cubicBezTo>
                    <a:pt x="204331" y="1564503"/>
                    <a:pt x="219571" y="1574028"/>
                    <a:pt x="244336" y="1573076"/>
                  </a:cubicBezTo>
                  <a:cubicBezTo>
                    <a:pt x="284341" y="1571171"/>
                    <a:pt x="310058" y="1555931"/>
                    <a:pt x="320536" y="1514973"/>
                  </a:cubicBezTo>
                  <a:cubicBezTo>
                    <a:pt x="324346" y="1500686"/>
                    <a:pt x="374828" y="1487351"/>
                    <a:pt x="387211" y="1494971"/>
                  </a:cubicBezTo>
                  <a:cubicBezTo>
                    <a:pt x="396736" y="1500686"/>
                    <a:pt x="392926" y="1507353"/>
                    <a:pt x="389116" y="1515926"/>
                  </a:cubicBezTo>
                  <a:cubicBezTo>
                    <a:pt x="372923" y="1552121"/>
                    <a:pt x="358636" y="1589268"/>
                    <a:pt x="340538" y="1624511"/>
                  </a:cubicBezTo>
                  <a:cubicBezTo>
                    <a:pt x="329108" y="1646418"/>
                    <a:pt x="340538" y="1644513"/>
                    <a:pt x="354826" y="1644513"/>
                  </a:cubicBezTo>
                  <a:cubicBezTo>
                    <a:pt x="372923" y="1644513"/>
                    <a:pt x="391973" y="1642608"/>
                    <a:pt x="410071" y="1645466"/>
                  </a:cubicBezTo>
                  <a:cubicBezTo>
                    <a:pt x="432931" y="1649276"/>
                    <a:pt x="449123" y="1658801"/>
                    <a:pt x="439598" y="1687376"/>
                  </a:cubicBezTo>
                  <a:cubicBezTo>
                    <a:pt x="433883" y="1705473"/>
                    <a:pt x="432931" y="1725476"/>
                    <a:pt x="426263" y="1743573"/>
                  </a:cubicBezTo>
                  <a:cubicBezTo>
                    <a:pt x="414833" y="1774053"/>
                    <a:pt x="432931" y="1793103"/>
                    <a:pt x="450076" y="1813106"/>
                  </a:cubicBezTo>
                  <a:cubicBezTo>
                    <a:pt x="466268" y="1832156"/>
                    <a:pt x="483413" y="1819773"/>
                    <a:pt x="499606" y="1812153"/>
                  </a:cubicBezTo>
                  <a:cubicBezTo>
                    <a:pt x="512941" y="1806438"/>
                    <a:pt x="528181" y="1806438"/>
                    <a:pt x="536753" y="1818821"/>
                  </a:cubicBezTo>
                  <a:cubicBezTo>
                    <a:pt x="554851" y="1843586"/>
                    <a:pt x="571996" y="1829298"/>
                    <a:pt x="577711" y="1813106"/>
                  </a:cubicBezTo>
                  <a:cubicBezTo>
                    <a:pt x="591998" y="1771196"/>
                    <a:pt x="630098" y="1768338"/>
                    <a:pt x="661531" y="1754051"/>
                  </a:cubicBezTo>
                  <a:cubicBezTo>
                    <a:pt x="671056" y="1754051"/>
                    <a:pt x="673913" y="1755956"/>
                    <a:pt x="672008" y="1763576"/>
                  </a:cubicBezTo>
                  <a:cubicBezTo>
                    <a:pt x="676771" y="1783578"/>
                    <a:pt x="689153" y="1777863"/>
                    <a:pt x="695821" y="1768338"/>
                  </a:cubicBezTo>
                  <a:cubicBezTo>
                    <a:pt x="713918" y="1745478"/>
                    <a:pt x="729158" y="1761671"/>
                    <a:pt x="741541" y="1772148"/>
                  </a:cubicBezTo>
                  <a:cubicBezTo>
                    <a:pt x="769163" y="1795008"/>
                    <a:pt x="799643" y="1798818"/>
                    <a:pt x="832028" y="1788341"/>
                  </a:cubicBezTo>
                  <a:cubicBezTo>
                    <a:pt x="845363" y="1783578"/>
                    <a:pt x="854888" y="1779768"/>
                    <a:pt x="865366" y="1796913"/>
                  </a:cubicBezTo>
                  <a:cubicBezTo>
                    <a:pt x="875843" y="1814058"/>
                    <a:pt x="896798" y="1823583"/>
                    <a:pt x="910133" y="1838823"/>
                  </a:cubicBezTo>
                  <a:cubicBezTo>
                    <a:pt x="947281" y="1881686"/>
                    <a:pt x="990143" y="1906451"/>
                    <a:pt x="1047293" y="1918833"/>
                  </a:cubicBezTo>
                  <a:cubicBezTo>
                    <a:pt x="1093966" y="1928358"/>
                    <a:pt x="1124446" y="1995986"/>
                    <a:pt x="1116826" y="2036943"/>
                  </a:cubicBezTo>
                  <a:cubicBezTo>
                    <a:pt x="1113968" y="2044563"/>
                    <a:pt x="1111111" y="2051231"/>
                    <a:pt x="1106348" y="2056946"/>
                  </a:cubicBezTo>
                  <a:cubicBezTo>
                    <a:pt x="1092061" y="2071233"/>
                    <a:pt x="1112063" y="2086473"/>
                    <a:pt x="1104443" y="2099808"/>
                  </a:cubicBezTo>
                  <a:cubicBezTo>
                    <a:pt x="1110158" y="2107428"/>
                    <a:pt x="1117778" y="2102666"/>
                    <a:pt x="1124446" y="2102666"/>
                  </a:cubicBezTo>
                  <a:cubicBezTo>
                    <a:pt x="1147306" y="2095046"/>
                    <a:pt x="1161593" y="2062661"/>
                    <a:pt x="1193026" y="2077901"/>
                  </a:cubicBezTo>
                  <a:cubicBezTo>
                    <a:pt x="1225411" y="2087426"/>
                    <a:pt x="1244461" y="2125526"/>
                    <a:pt x="1280656" y="2123621"/>
                  </a:cubicBezTo>
                  <a:cubicBezTo>
                    <a:pt x="1325423" y="2121716"/>
                    <a:pt x="1360666" y="2136956"/>
                    <a:pt x="1387336" y="2172198"/>
                  </a:cubicBezTo>
                  <a:cubicBezTo>
                    <a:pt x="1398766" y="2187438"/>
                    <a:pt x="1427341" y="2172198"/>
                    <a:pt x="1434008" y="2199821"/>
                  </a:cubicBezTo>
                  <a:cubicBezTo>
                    <a:pt x="1440676" y="2228396"/>
                    <a:pt x="1444486" y="2256018"/>
                    <a:pt x="1430198" y="2282688"/>
                  </a:cubicBezTo>
                  <a:cubicBezTo>
                    <a:pt x="1413053" y="2315073"/>
                    <a:pt x="1388288" y="2341743"/>
                    <a:pt x="1370191" y="2373176"/>
                  </a:cubicBezTo>
                  <a:cubicBezTo>
                    <a:pt x="1359713" y="2391273"/>
                    <a:pt x="1356856" y="2406513"/>
                    <a:pt x="1358761" y="2423658"/>
                  </a:cubicBezTo>
                  <a:cubicBezTo>
                    <a:pt x="1366381" y="2486523"/>
                    <a:pt x="1352093" y="2544626"/>
                    <a:pt x="1327328" y="2600823"/>
                  </a:cubicBezTo>
                  <a:cubicBezTo>
                    <a:pt x="1321613" y="2612253"/>
                    <a:pt x="1313041" y="2629398"/>
                    <a:pt x="1293991" y="2626541"/>
                  </a:cubicBezTo>
                  <a:cubicBezTo>
                    <a:pt x="1261606" y="2622731"/>
                    <a:pt x="1241603" y="2647496"/>
                    <a:pt x="1218743" y="2661783"/>
                  </a:cubicBezTo>
                  <a:cubicBezTo>
                    <a:pt x="1203503" y="2671308"/>
                    <a:pt x="1187311" y="2690358"/>
                    <a:pt x="1193026" y="2710361"/>
                  </a:cubicBezTo>
                  <a:cubicBezTo>
                    <a:pt x="1205408" y="2757033"/>
                    <a:pt x="1178738" y="2793228"/>
                    <a:pt x="1164451" y="2832281"/>
                  </a:cubicBezTo>
                  <a:cubicBezTo>
                    <a:pt x="1154926" y="2859903"/>
                    <a:pt x="1136828" y="2884668"/>
                    <a:pt x="1122541" y="2910386"/>
                  </a:cubicBezTo>
                  <a:cubicBezTo>
                    <a:pt x="1116826" y="2920863"/>
                    <a:pt x="1109206" y="2929436"/>
                    <a:pt x="1095871" y="2929436"/>
                  </a:cubicBezTo>
                  <a:cubicBezTo>
                    <a:pt x="1085393" y="2920863"/>
                    <a:pt x="1072058" y="2930388"/>
                    <a:pt x="1061581" y="2922768"/>
                  </a:cubicBezTo>
                  <a:cubicBezTo>
                    <a:pt x="1053961" y="2919911"/>
                    <a:pt x="1044436" y="2911338"/>
                    <a:pt x="1047293" y="2929436"/>
                  </a:cubicBezTo>
                  <a:cubicBezTo>
                    <a:pt x="1052056" y="2938961"/>
                    <a:pt x="1062533" y="2944676"/>
                    <a:pt x="1061581" y="2956106"/>
                  </a:cubicBezTo>
                  <a:cubicBezTo>
                    <a:pt x="1055866" y="2964678"/>
                    <a:pt x="1048246" y="2962773"/>
                    <a:pt x="1040626" y="2959916"/>
                  </a:cubicBezTo>
                  <a:cubicBezTo>
                    <a:pt x="952043" y="2929436"/>
                    <a:pt x="865366" y="2895146"/>
                    <a:pt x="783451" y="2850378"/>
                  </a:cubicBezTo>
                  <a:cubicBezTo>
                    <a:pt x="762496" y="2838948"/>
                    <a:pt x="762496" y="2820851"/>
                    <a:pt x="752971" y="2805611"/>
                  </a:cubicBezTo>
                  <a:cubicBezTo>
                    <a:pt x="730111" y="2799896"/>
                    <a:pt x="738683" y="2779893"/>
                    <a:pt x="737731" y="2765606"/>
                  </a:cubicBezTo>
                  <a:cubicBezTo>
                    <a:pt x="736778" y="2697978"/>
                    <a:pt x="732968" y="2631303"/>
                    <a:pt x="721538" y="2564628"/>
                  </a:cubicBezTo>
                  <a:cubicBezTo>
                    <a:pt x="715823" y="2532243"/>
                    <a:pt x="700583" y="2503668"/>
                    <a:pt x="670103" y="2492238"/>
                  </a:cubicBezTo>
                  <a:cubicBezTo>
                    <a:pt x="596761" y="2464616"/>
                    <a:pt x="568186" y="2400798"/>
                    <a:pt x="539611" y="2337933"/>
                  </a:cubicBezTo>
                  <a:cubicBezTo>
                    <a:pt x="520561" y="2296976"/>
                    <a:pt x="502463" y="2256971"/>
                    <a:pt x="473888" y="2221728"/>
                  </a:cubicBezTo>
                  <a:cubicBezTo>
                    <a:pt x="456743" y="2200773"/>
                    <a:pt x="450076" y="2174103"/>
                    <a:pt x="468173" y="2148386"/>
                  </a:cubicBezTo>
                  <a:cubicBezTo>
                    <a:pt x="473888" y="2140766"/>
                    <a:pt x="477698" y="2133146"/>
                    <a:pt x="471983" y="2122668"/>
                  </a:cubicBezTo>
                  <a:cubicBezTo>
                    <a:pt x="452933" y="2083616"/>
                    <a:pt x="471983" y="2052183"/>
                    <a:pt x="493891" y="2021703"/>
                  </a:cubicBezTo>
                  <a:cubicBezTo>
                    <a:pt x="518656" y="1987413"/>
                    <a:pt x="546278" y="1955028"/>
                    <a:pt x="538658" y="1907403"/>
                  </a:cubicBezTo>
                  <a:cubicBezTo>
                    <a:pt x="535801" y="1889306"/>
                    <a:pt x="531991" y="1871208"/>
                    <a:pt x="524371" y="1854063"/>
                  </a:cubicBezTo>
                  <a:cubicBezTo>
                    <a:pt x="517703" y="1837871"/>
                    <a:pt x="507226" y="1834061"/>
                    <a:pt x="499606" y="1853111"/>
                  </a:cubicBezTo>
                  <a:cubicBezTo>
                    <a:pt x="489128" y="1876923"/>
                    <a:pt x="475793" y="1875018"/>
                    <a:pt x="459601" y="1860731"/>
                  </a:cubicBezTo>
                  <a:cubicBezTo>
                    <a:pt x="443408" y="1847396"/>
                    <a:pt x="425311" y="1838823"/>
                    <a:pt x="408166" y="1827393"/>
                  </a:cubicBezTo>
                  <a:cubicBezTo>
                    <a:pt x="375781" y="1806438"/>
                    <a:pt x="371971" y="1771196"/>
                    <a:pt x="354826" y="1742621"/>
                  </a:cubicBezTo>
                  <a:cubicBezTo>
                    <a:pt x="346253" y="1729286"/>
                    <a:pt x="337681" y="1720713"/>
                    <a:pt x="322441" y="1715951"/>
                  </a:cubicBezTo>
                  <a:cubicBezTo>
                    <a:pt x="289103" y="1705473"/>
                    <a:pt x="255766" y="1691186"/>
                    <a:pt x="234811" y="1658801"/>
                  </a:cubicBezTo>
                  <a:cubicBezTo>
                    <a:pt x="228143" y="1649276"/>
                    <a:pt x="218618" y="1639751"/>
                    <a:pt x="206236" y="1644513"/>
                  </a:cubicBezTo>
                  <a:cubicBezTo>
                    <a:pt x="170993" y="1656896"/>
                    <a:pt x="143371" y="1639751"/>
                    <a:pt x="116701" y="1622606"/>
                  </a:cubicBezTo>
                  <a:cubicBezTo>
                    <a:pt x="85268" y="1603556"/>
                    <a:pt x="54788" y="1583553"/>
                    <a:pt x="28118" y="1557836"/>
                  </a:cubicBezTo>
                  <a:cubicBezTo>
                    <a:pt x="11926" y="1541643"/>
                    <a:pt x="1448" y="1523546"/>
                    <a:pt x="12878" y="1499733"/>
                  </a:cubicBezTo>
                  <a:cubicBezTo>
                    <a:pt x="20498" y="1482588"/>
                    <a:pt x="16688" y="1463538"/>
                    <a:pt x="10021" y="1446393"/>
                  </a:cubicBezTo>
                  <a:cubicBezTo>
                    <a:pt x="6211" y="1434963"/>
                    <a:pt x="-1409" y="1423533"/>
                    <a:pt x="5258" y="1410198"/>
                  </a:cubicBezTo>
                  <a:cubicBezTo>
                    <a:pt x="-12839" y="1304471"/>
                    <a:pt x="19546" y="1205411"/>
                    <a:pt x="45263" y="1105398"/>
                  </a:cubicBezTo>
                  <a:cubicBezTo>
                    <a:pt x="94793" y="912993"/>
                    <a:pt x="185281" y="739638"/>
                    <a:pt x="304343" y="581523"/>
                  </a:cubicBezTo>
                  <a:cubicBezTo>
                    <a:pt x="374828" y="487226"/>
                    <a:pt x="458648" y="405311"/>
                    <a:pt x="548183" y="329111"/>
                  </a:cubicBezTo>
                  <a:cubicBezTo>
                    <a:pt x="568186" y="311966"/>
                    <a:pt x="591046" y="303393"/>
                    <a:pt x="617716" y="317681"/>
                  </a:cubicBezTo>
                  <a:cubicBezTo>
                    <a:pt x="628193" y="324348"/>
                    <a:pt x="628193" y="314823"/>
                    <a:pt x="631051" y="309108"/>
                  </a:cubicBezTo>
                  <a:cubicBezTo>
                    <a:pt x="652006" y="308156"/>
                    <a:pt x="669151" y="289106"/>
                    <a:pt x="692011" y="299583"/>
                  </a:cubicBezTo>
                  <a:cubicBezTo>
                    <a:pt x="712013" y="311966"/>
                    <a:pt x="732968" y="317681"/>
                    <a:pt x="756781" y="316728"/>
                  </a:cubicBezTo>
                  <a:cubicBezTo>
                    <a:pt x="764401" y="317681"/>
                    <a:pt x="772973" y="320538"/>
                    <a:pt x="780593" y="315776"/>
                  </a:cubicBezTo>
                  <a:cubicBezTo>
                    <a:pt x="786308" y="312918"/>
                    <a:pt x="792023" y="311966"/>
                    <a:pt x="797738" y="314823"/>
                  </a:cubicBezTo>
                  <a:cubicBezTo>
                    <a:pt x="808216" y="327206"/>
                    <a:pt x="819646" y="321491"/>
                    <a:pt x="831076" y="316728"/>
                  </a:cubicBezTo>
                  <a:cubicBezTo>
                    <a:pt x="837743" y="304346"/>
                    <a:pt x="858698" y="297678"/>
                    <a:pt x="841553" y="277676"/>
                  </a:cubicBezTo>
                  <a:cubicBezTo>
                    <a:pt x="834886" y="270056"/>
                    <a:pt x="846316" y="263388"/>
                    <a:pt x="852031" y="259578"/>
                  </a:cubicBezTo>
                  <a:cubicBezTo>
                    <a:pt x="857269" y="255768"/>
                    <a:pt x="862508" y="252434"/>
                    <a:pt x="867152" y="248624"/>
                  </a:cubicBezTo>
                  <a:lnTo>
                    <a:pt x="876026" y="238011"/>
                  </a:lnTo>
                  <a:lnTo>
                    <a:pt x="858921" y="241392"/>
                  </a:lnTo>
                  <a:cubicBezTo>
                    <a:pt x="840303" y="244874"/>
                    <a:pt x="823694" y="244338"/>
                    <a:pt x="821551" y="210048"/>
                  </a:cubicBezTo>
                  <a:cubicBezTo>
                    <a:pt x="833933" y="208143"/>
                    <a:pt x="848221" y="208143"/>
                    <a:pt x="857746" y="190998"/>
                  </a:cubicBezTo>
                  <a:cubicBezTo>
                    <a:pt x="861079" y="184807"/>
                    <a:pt x="867032" y="183378"/>
                    <a:pt x="873343" y="184331"/>
                  </a:cubicBezTo>
                  <a:close/>
                  <a:moveTo>
                    <a:pt x="798215" y="181949"/>
                  </a:moveTo>
                  <a:cubicBezTo>
                    <a:pt x="801310" y="182187"/>
                    <a:pt x="803930" y="183378"/>
                    <a:pt x="805359" y="187188"/>
                  </a:cubicBezTo>
                  <a:cubicBezTo>
                    <a:pt x="808216" y="194808"/>
                    <a:pt x="800596" y="194808"/>
                    <a:pt x="795834" y="196713"/>
                  </a:cubicBezTo>
                  <a:cubicBezTo>
                    <a:pt x="790119" y="193856"/>
                    <a:pt x="788214" y="189093"/>
                    <a:pt x="788214" y="182426"/>
                  </a:cubicBezTo>
                  <a:cubicBezTo>
                    <a:pt x="791547" y="182426"/>
                    <a:pt x="795119" y="181711"/>
                    <a:pt x="798215" y="181949"/>
                  </a:cubicBezTo>
                  <a:close/>
                  <a:moveTo>
                    <a:pt x="938708" y="121466"/>
                  </a:moveTo>
                  <a:cubicBezTo>
                    <a:pt x="943471" y="128133"/>
                    <a:pt x="953948" y="130038"/>
                    <a:pt x="952043" y="141468"/>
                  </a:cubicBezTo>
                  <a:lnTo>
                    <a:pt x="951037" y="142501"/>
                  </a:lnTo>
                  <a:lnTo>
                    <a:pt x="953949" y="140516"/>
                  </a:lnTo>
                  <a:cubicBezTo>
                    <a:pt x="952996" y="143373"/>
                    <a:pt x="952996" y="146231"/>
                    <a:pt x="952996" y="148136"/>
                  </a:cubicBezTo>
                  <a:cubicBezTo>
                    <a:pt x="952996" y="154803"/>
                    <a:pt x="952996" y="161471"/>
                    <a:pt x="952996" y="169091"/>
                  </a:cubicBezTo>
                  <a:cubicBezTo>
                    <a:pt x="949662" y="166709"/>
                    <a:pt x="947281" y="162899"/>
                    <a:pt x="944424" y="159804"/>
                  </a:cubicBezTo>
                  <a:lnTo>
                    <a:pt x="933131" y="154863"/>
                  </a:lnTo>
                  <a:lnTo>
                    <a:pt x="931088" y="155756"/>
                  </a:lnTo>
                  <a:cubicBezTo>
                    <a:pt x="931088" y="155756"/>
                    <a:pt x="930136" y="155756"/>
                    <a:pt x="930136" y="155756"/>
                  </a:cubicBezTo>
                  <a:cubicBezTo>
                    <a:pt x="925373" y="152898"/>
                    <a:pt x="906323" y="162423"/>
                    <a:pt x="918706" y="144326"/>
                  </a:cubicBezTo>
                  <a:cubicBezTo>
                    <a:pt x="923468" y="137658"/>
                    <a:pt x="931088" y="131943"/>
                    <a:pt x="931088" y="122418"/>
                  </a:cubicBezTo>
                  <a:cubicBezTo>
                    <a:pt x="934898" y="118608"/>
                    <a:pt x="936803" y="118608"/>
                    <a:pt x="938708" y="121466"/>
                  </a:cubicBezTo>
                  <a:close/>
                  <a:moveTo>
                    <a:pt x="925373" y="107178"/>
                  </a:moveTo>
                  <a:cubicBezTo>
                    <a:pt x="930136" y="111940"/>
                    <a:pt x="934898" y="116703"/>
                    <a:pt x="938708" y="121465"/>
                  </a:cubicBezTo>
                  <a:lnTo>
                    <a:pt x="935851" y="121465"/>
                  </a:lnTo>
                  <a:cubicBezTo>
                    <a:pt x="935851" y="121465"/>
                    <a:pt x="932993" y="121465"/>
                    <a:pt x="932993" y="121465"/>
                  </a:cubicBezTo>
                  <a:cubicBezTo>
                    <a:pt x="923468" y="125275"/>
                    <a:pt x="912991" y="131943"/>
                    <a:pt x="901561" y="123370"/>
                  </a:cubicBezTo>
                  <a:cubicBezTo>
                    <a:pt x="904418" y="109083"/>
                    <a:pt x="915848" y="109083"/>
                    <a:pt x="925373" y="107178"/>
                  </a:cubicBezTo>
                  <a:close/>
                  <a:moveTo>
                    <a:pt x="1021576" y="71936"/>
                  </a:moveTo>
                  <a:cubicBezTo>
                    <a:pt x="1037768" y="75746"/>
                    <a:pt x="1038721" y="87176"/>
                    <a:pt x="1031101" y="97653"/>
                  </a:cubicBezTo>
                  <a:cubicBezTo>
                    <a:pt x="1019671" y="115751"/>
                    <a:pt x="1011098" y="95748"/>
                    <a:pt x="1000621" y="92891"/>
                  </a:cubicBezTo>
                  <a:cubicBezTo>
                    <a:pt x="1002526" y="88128"/>
                    <a:pt x="1005383" y="83366"/>
                    <a:pt x="1007288" y="79556"/>
                  </a:cubicBezTo>
                  <a:cubicBezTo>
                    <a:pt x="1012051" y="76698"/>
                    <a:pt x="1016813" y="74793"/>
                    <a:pt x="1021576" y="71936"/>
                  </a:cubicBezTo>
                  <a:close/>
                  <a:moveTo>
                    <a:pt x="1113849" y="40265"/>
                  </a:moveTo>
                  <a:cubicBezTo>
                    <a:pt x="1128732" y="39074"/>
                    <a:pt x="1143972" y="42885"/>
                    <a:pt x="1159689" y="51933"/>
                  </a:cubicBezTo>
                  <a:cubicBezTo>
                    <a:pt x="1175881" y="68126"/>
                    <a:pt x="1166356" y="76698"/>
                    <a:pt x="1151116" y="84318"/>
                  </a:cubicBezTo>
                  <a:cubicBezTo>
                    <a:pt x="1137781" y="90986"/>
                    <a:pt x="1123494" y="86223"/>
                    <a:pt x="1111111" y="92891"/>
                  </a:cubicBezTo>
                  <a:cubicBezTo>
                    <a:pt x="1083489" y="98606"/>
                    <a:pt x="1067296" y="90033"/>
                    <a:pt x="1070153" y="58601"/>
                  </a:cubicBezTo>
                  <a:cubicBezTo>
                    <a:pt x="1084441" y="47647"/>
                    <a:pt x="1098967" y="41456"/>
                    <a:pt x="1113849" y="40265"/>
                  </a:cubicBezTo>
                  <a:close/>
                  <a:moveTo>
                    <a:pt x="1400760" y="96"/>
                  </a:moveTo>
                  <a:cubicBezTo>
                    <a:pt x="1426031" y="498"/>
                    <a:pt x="1451392" y="2164"/>
                    <a:pt x="1476871" y="5260"/>
                  </a:cubicBezTo>
                  <a:cubicBezTo>
                    <a:pt x="1521639" y="13833"/>
                    <a:pt x="1566406" y="14785"/>
                    <a:pt x="1611174" y="9070"/>
                  </a:cubicBezTo>
                  <a:cubicBezTo>
                    <a:pt x="1614984" y="7165"/>
                    <a:pt x="1619746" y="9070"/>
                    <a:pt x="1619746" y="17643"/>
                  </a:cubicBezTo>
                  <a:cubicBezTo>
                    <a:pt x="1631176" y="13833"/>
                    <a:pt x="1639748" y="20500"/>
                    <a:pt x="1646416" y="28120"/>
                  </a:cubicBezTo>
                  <a:cubicBezTo>
                    <a:pt x="1652131" y="36693"/>
                    <a:pt x="1659751" y="35740"/>
                    <a:pt x="1667371" y="31930"/>
                  </a:cubicBezTo>
                  <a:cubicBezTo>
                    <a:pt x="1693088" y="18119"/>
                    <a:pt x="1717377" y="11690"/>
                    <a:pt x="1742261" y="11690"/>
                  </a:cubicBezTo>
                  <a:cubicBezTo>
                    <a:pt x="1767145" y="11690"/>
                    <a:pt x="1792624" y="18119"/>
                    <a:pt x="1820723" y="30025"/>
                  </a:cubicBezTo>
                  <a:cubicBezTo>
                    <a:pt x="1845488" y="40503"/>
                    <a:pt x="1874063" y="40503"/>
                    <a:pt x="1901686" y="45265"/>
                  </a:cubicBezTo>
                  <a:cubicBezTo>
                    <a:pt x="1905496" y="54790"/>
                    <a:pt x="1888351" y="56695"/>
                    <a:pt x="1894066" y="69078"/>
                  </a:cubicBezTo>
                  <a:cubicBezTo>
                    <a:pt x="1913116" y="57648"/>
                    <a:pt x="1934071" y="52885"/>
                    <a:pt x="1955978" y="55743"/>
                  </a:cubicBezTo>
                  <a:cubicBezTo>
                    <a:pt x="1961693" y="62410"/>
                    <a:pt x="1959788" y="69078"/>
                    <a:pt x="1954073" y="71935"/>
                  </a:cubicBezTo>
                  <a:cubicBezTo>
                    <a:pt x="1939786" y="78603"/>
                    <a:pt x="1939786" y="91938"/>
                    <a:pt x="1935976" y="103368"/>
                  </a:cubicBezTo>
                  <a:cubicBezTo>
                    <a:pt x="1904543" y="124323"/>
                    <a:pt x="1914068" y="142420"/>
                    <a:pt x="1949311" y="161470"/>
                  </a:cubicBezTo>
                  <a:cubicBezTo>
                    <a:pt x="1923593" y="162423"/>
                    <a:pt x="1905496" y="153850"/>
                    <a:pt x="1894066" y="171948"/>
                  </a:cubicBezTo>
                  <a:cubicBezTo>
                    <a:pt x="1899781" y="177663"/>
                    <a:pt x="1909306" y="175758"/>
                    <a:pt x="1913116" y="183378"/>
                  </a:cubicBezTo>
                  <a:cubicBezTo>
                    <a:pt x="1917878" y="187188"/>
                    <a:pt x="1922641" y="195760"/>
                    <a:pt x="1907401" y="196713"/>
                  </a:cubicBezTo>
                  <a:cubicBezTo>
                    <a:pt x="1907401" y="221478"/>
                    <a:pt x="1903591" y="242433"/>
                    <a:pt x="1873111" y="245290"/>
                  </a:cubicBezTo>
                  <a:cubicBezTo>
                    <a:pt x="1842631" y="244338"/>
                    <a:pt x="1879778" y="263388"/>
                    <a:pt x="1866443" y="267198"/>
                  </a:cubicBezTo>
                  <a:cubicBezTo>
                    <a:pt x="1860728" y="271008"/>
                    <a:pt x="1855013" y="271960"/>
                    <a:pt x="1851203" y="270055"/>
                  </a:cubicBezTo>
                  <a:cubicBezTo>
                    <a:pt x="1860728" y="280533"/>
                    <a:pt x="1876921" y="291963"/>
                    <a:pt x="1866443" y="313870"/>
                  </a:cubicBezTo>
                  <a:cubicBezTo>
                    <a:pt x="1859776" y="319585"/>
                    <a:pt x="1852156" y="321490"/>
                    <a:pt x="1843583" y="319585"/>
                  </a:cubicBezTo>
                  <a:cubicBezTo>
                    <a:pt x="1833106" y="315775"/>
                    <a:pt x="1827391" y="307203"/>
                    <a:pt x="1819771" y="300535"/>
                  </a:cubicBezTo>
                  <a:cubicBezTo>
                    <a:pt x="1811198" y="310060"/>
                    <a:pt x="1800721" y="314823"/>
                    <a:pt x="1788338" y="313870"/>
                  </a:cubicBezTo>
                  <a:cubicBezTo>
                    <a:pt x="1791196" y="322443"/>
                    <a:pt x="1796911" y="313870"/>
                    <a:pt x="1800721" y="315775"/>
                  </a:cubicBezTo>
                  <a:cubicBezTo>
                    <a:pt x="1808341" y="314823"/>
                    <a:pt x="1815961" y="312918"/>
                    <a:pt x="1823581" y="314823"/>
                  </a:cubicBezTo>
                  <a:cubicBezTo>
                    <a:pt x="1826438" y="315775"/>
                    <a:pt x="1830248" y="316728"/>
                    <a:pt x="1833106" y="317680"/>
                  </a:cubicBezTo>
                  <a:cubicBezTo>
                    <a:pt x="1838821" y="322443"/>
                    <a:pt x="1842631" y="327205"/>
                    <a:pt x="1838821" y="334825"/>
                  </a:cubicBezTo>
                  <a:cubicBezTo>
                    <a:pt x="1800721" y="354828"/>
                    <a:pt x="1760716" y="371020"/>
                    <a:pt x="1715948" y="370068"/>
                  </a:cubicBezTo>
                  <a:cubicBezTo>
                    <a:pt x="1707376" y="370068"/>
                    <a:pt x="1695946" y="372925"/>
                    <a:pt x="1691183" y="379593"/>
                  </a:cubicBezTo>
                  <a:cubicBezTo>
                    <a:pt x="1662608" y="411025"/>
                    <a:pt x="1627366" y="425313"/>
                    <a:pt x="1586408" y="430075"/>
                  </a:cubicBezTo>
                  <a:cubicBezTo>
                    <a:pt x="1564501" y="432933"/>
                    <a:pt x="1554976" y="450078"/>
                    <a:pt x="1542593" y="468175"/>
                  </a:cubicBezTo>
                  <a:cubicBezTo>
                    <a:pt x="1522591" y="497703"/>
                    <a:pt x="1501636" y="527230"/>
                    <a:pt x="1480681" y="555805"/>
                  </a:cubicBezTo>
                  <a:cubicBezTo>
                    <a:pt x="1475918" y="562473"/>
                    <a:pt x="1469251" y="562473"/>
                    <a:pt x="1462583" y="562473"/>
                  </a:cubicBezTo>
                  <a:cubicBezTo>
                    <a:pt x="1419721" y="558663"/>
                    <a:pt x="1380668" y="507228"/>
                    <a:pt x="1385431" y="462460"/>
                  </a:cubicBezTo>
                  <a:cubicBezTo>
                    <a:pt x="1388288" y="441505"/>
                    <a:pt x="1374001" y="421503"/>
                    <a:pt x="1379716" y="398643"/>
                  </a:cubicBezTo>
                  <a:cubicBezTo>
                    <a:pt x="1387336" y="363400"/>
                    <a:pt x="1418768" y="354828"/>
                    <a:pt x="1441628" y="335778"/>
                  </a:cubicBezTo>
                  <a:cubicBezTo>
                    <a:pt x="1443533" y="331015"/>
                    <a:pt x="1445438" y="325300"/>
                    <a:pt x="1449248" y="321490"/>
                  </a:cubicBezTo>
                  <a:cubicBezTo>
                    <a:pt x="1454011" y="314823"/>
                    <a:pt x="1454963" y="306250"/>
                    <a:pt x="1461631" y="300535"/>
                  </a:cubicBezTo>
                  <a:cubicBezTo>
                    <a:pt x="1451153" y="280533"/>
                    <a:pt x="1439723" y="265293"/>
                    <a:pt x="1412101" y="280533"/>
                  </a:cubicBezTo>
                  <a:cubicBezTo>
                    <a:pt x="1425436" y="259578"/>
                    <a:pt x="1438771" y="241480"/>
                    <a:pt x="1434961" y="215763"/>
                  </a:cubicBezTo>
                  <a:cubicBezTo>
                    <a:pt x="1430198" y="178615"/>
                    <a:pt x="1409243" y="158613"/>
                    <a:pt x="1371143" y="160518"/>
                  </a:cubicBezTo>
                  <a:cubicBezTo>
                    <a:pt x="1357808" y="161470"/>
                    <a:pt x="1343521" y="159565"/>
                    <a:pt x="1331138" y="162423"/>
                  </a:cubicBezTo>
                  <a:cubicBezTo>
                    <a:pt x="1317803" y="165280"/>
                    <a:pt x="1310183" y="161470"/>
                    <a:pt x="1303516" y="150040"/>
                  </a:cubicBezTo>
                  <a:cubicBezTo>
                    <a:pt x="1296848" y="136705"/>
                    <a:pt x="1300658" y="131943"/>
                    <a:pt x="1313993" y="130038"/>
                  </a:cubicBezTo>
                  <a:cubicBezTo>
                    <a:pt x="1321613" y="129085"/>
                    <a:pt x="1316851" y="124323"/>
                    <a:pt x="1313041" y="121465"/>
                  </a:cubicBezTo>
                  <a:cubicBezTo>
                    <a:pt x="1283513" y="99558"/>
                    <a:pt x="1311136" y="99558"/>
                    <a:pt x="1323518" y="96700"/>
                  </a:cubicBezTo>
                  <a:cubicBezTo>
                    <a:pt x="1344473" y="92890"/>
                    <a:pt x="1365428" y="88128"/>
                    <a:pt x="1387336" y="88128"/>
                  </a:cubicBezTo>
                  <a:cubicBezTo>
                    <a:pt x="1399718" y="88128"/>
                    <a:pt x="1414006" y="81460"/>
                    <a:pt x="1394003" y="68125"/>
                  </a:cubicBezTo>
                  <a:cubicBezTo>
                    <a:pt x="1402576" y="42408"/>
                    <a:pt x="1427341" y="49075"/>
                    <a:pt x="1445438" y="41455"/>
                  </a:cubicBezTo>
                  <a:lnTo>
                    <a:pt x="1471104" y="35589"/>
                  </a:lnTo>
                  <a:lnTo>
                    <a:pt x="1469608" y="35026"/>
                  </a:lnTo>
                  <a:cubicBezTo>
                    <a:pt x="1465441" y="34550"/>
                    <a:pt x="1461155" y="34788"/>
                    <a:pt x="1456869" y="34788"/>
                  </a:cubicBezTo>
                  <a:cubicBezTo>
                    <a:pt x="1424484" y="38598"/>
                    <a:pt x="1396861" y="56695"/>
                    <a:pt x="1365429" y="60505"/>
                  </a:cubicBezTo>
                  <a:cubicBezTo>
                    <a:pt x="1307326" y="66220"/>
                    <a:pt x="1264464" y="112893"/>
                    <a:pt x="1208266" y="122418"/>
                  </a:cubicBezTo>
                  <a:cubicBezTo>
                    <a:pt x="1196836" y="130038"/>
                    <a:pt x="1186359" y="129085"/>
                    <a:pt x="1175881" y="122418"/>
                  </a:cubicBezTo>
                  <a:cubicBezTo>
                    <a:pt x="1178739" y="129085"/>
                    <a:pt x="1197789" y="127180"/>
                    <a:pt x="1187311" y="142420"/>
                  </a:cubicBezTo>
                  <a:cubicBezTo>
                    <a:pt x="1185406" y="144325"/>
                    <a:pt x="1182549" y="146230"/>
                    <a:pt x="1180644" y="149088"/>
                  </a:cubicBezTo>
                  <a:cubicBezTo>
                    <a:pt x="1173262" y="152183"/>
                    <a:pt x="1165939" y="153434"/>
                    <a:pt x="1158647" y="153642"/>
                  </a:cubicBezTo>
                  <a:lnTo>
                    <a:pt x="1143520" y="152466"/>
                  </a:lnTo>
                  <a:lnTo>
                    <a:pt x="1148259" y="153731"/>
                  </a:lnTo>
                  <a:cubicBezTo>
                    <a:pt x="1153498" y="157422"/>
                    <a:pt x="1155879" y="163851"/>
                    <a:pt x="1152069" y="175758"/>
                  </a:cubicBezTo>
                  <a:cubicBezTo>
                    <a:pt x="1112064" y="198618"/>
                    <a:pt x="1069201" y="175758"/>
                    <a:pt x="1029196" y="182425"/>
                  </a:cubicBezTo>
                  <a:cubicBezTo>
                    <a:pt x="1020624" y="171948"/>
                    <a:pt x="980619" y="182425"/>
                    <a:pt x="1006336" y="148135"/>
                  </a:cubicBezTo>
                  <a:cubicBezTo>
                    <a:pt x="1011099" y="141468"/>
                    <a:pt x="1003479" y="136705"/>
                    <a:pt x="995859" y="134800"/>
                  </a:cubicBezTo>
                  <a:cubicBezTo>
                    <a:pt x="984429" y="131943"/>
                    <a:pt x="981571" y="125275"/>
                    <a:pt x="987286" y="114798"/>
                  </a:cubicBezTo>
                  <a:cubicBezTo>
                    <a:pt x="1010146" y="115750"/>
                    <a:pt x="1027291" y="130990"/>
                    <a:pt x="1049199" y="134800"/>
                  </a:cubicBezTo>
                  <a:cubicBezTo>
                    <a:pt x="1053009" y="140515"/>
                    <a:pt x="1055866" y="147183"/>
                    <a:pt x="1064439" y="149088"/>
                  </a:cubicBezTo>
                  <a:cubicBezTo>
                    <a:pt x="1074916" y="150993"/>
                    <a:pt x="1085394" y="150278"/>
                    <a:pt x="1095871" y="149326"/>
                  </a:cubicBezTo>
                  <a:lnTo>
                    <a:pt x="1106484" y="148924"/>
                  </a:lnTo>
                  <a:lnTo>
                    <a:pt x="1093014" y="149088"/>
                  </a:lnTo>
                  <a:cubicBezTo>
                    <a:pt x="1081584" y="144325"/>
                    <a:pt x="1067296" y="146230"/>
                    <a:pt x="1062534" y="131943"/>
                  </a:cubicBezTo>
                  <a:cubicBezTo>
                    <a:pt x="1083489" y="115750"/>
                    <a:pt x="1102539" y="93843"/>
                    <a:pt x="1133971" y="110988"/>
                  </a:cubicBezTo>
                  <a:cubicBezTo>
                    <a:pt x="1150164" y="112893"/>
                    <a:pt x="1147306" y="91938"/>
                    <a:pt x="1158736" y="88128"/>
                  </a:cubicBezTo>
                  <a:cubicBezTo>
                    <a:pt x="1164451" y="84318"/>
                    <a:pt x="1172071" y="81460"/>
                    <a:pt x="1173024" y="73840"/>
                  </a:cubicBezTo>
                  <a:cubicBezTo>
                    <a:pt x="1176834" y="44313"/>
                    <a:pt x="1193979" y="46218"/>
                    <a:pt x="1214934" y="54790"/>
                  </a:cubicBezTo>
                  <a:cubicBezTo>
                    <a:pt x="1234936" y="51933"/>
                    <a:pt x="1254939" y="44313"/>
                    <a:pt x="1275894" y="44313"/>
                  </a:cubicBezTo>
                  <a:cubicBezTo>
                    <a:pt x="1253986" y="44313"/>
                    <a:pt x="1233031" y="51933"/>
                    <a:pt x="1211124" y="51933"/>
                  </a:cubicBezTo>
                  <a:cubicBezTo>
                    <a:pt x="1199694" y="46218"/>
                    <a:pt x="1184454" y="50028"/>
                    <a:pt x="1174929" y="39550"/>
                  </a:cubicBezTo>
                  <a:cubicBezTo>
                    <a:pt x="1174929" y="34788"/>
                    <a:pt x="1174929" y="30978"/>
                    <a:pt x="1174929" y="26215"/>
                  </a:cubicBezTo>
                  <a:cubicBezTo>
                    <a:pt x="1249938" y="9070"/>
                    <a:pt x="1324947" y="-1110"/>
                    <a:pt x="1400760" y="96"/>
                  </a:cubicBezTo>
                  <a:close/>
                </a:path>
              </a:pathLst>
            </a:custGeom>
            <a:solidFill>
              <a:schemeClr val="accent2">
                <a:lumMod val="75000"/>
              </a:schemeClr>
            </a:solidFill>
            <a:ln w="9525" cap="flat">
              <a:solidFill>
                <a:schemeClr val="tx1"/>
              </a:solidFill>
              <a:prstDash val="solid"/>
              <a:miter/>
            </a:ln>
          </p:spPr>
          <p:txBody>
            <a:bodyPr rtlCol="0" anchor="ctr"/>
            <a:lstStyle/>
            <a:p>
              <a:endParaRPr lang="en-US" dirty="0"/>
            </a:p>
          </p:txBody>
        </p:sp>
      </p:grpSp>
      <p:sp>
        <p:nvSpPr>
          <p:cNvPr id="36" name="Freeform: Shape 35">
            <a:extLst>
              <a:ext uri="{FF2B5EF4-FFF2-40B4-BE49-F238E27FC236}">
                <a16:creationId xmlns:a16="http://schemas.microsoft.com/office/drawing/2014/main" id="{8B1FF6FD-2619-4F0D-810D-2D8887299DC6}"/>
              </a:ext>
            </a:extLst>
          </p:cNvPr>
          <p:cNvSpPr/>
          <p:nvPr/>
        </p:nvSpPr>
        <p:spPr>
          <a:xfrm>
            <a:off x="2275875" y="2971175"/>
            <a:ext cx="344032" cy="253258"/>
          </a:xfrm>
          <a:custGeom>
            <a:avLst/>
            <a:gdLst>
              <a:gd name="connsiteX0" fmla="*/ 1869041 w 3738080"/>
              <a:gd name="connsiteY0" fmla="*/ 1997576 h 2751770"/>
              <a:gd name="connsiteX1" fmla="*/ 2246138 w 3738080"/>
              <a:gd name="connsiteY1" fmla="*/ 2374673 h 2751770"/>
              <a:gd name="connsiteX2" fmla="*/ 1869041 w 3738080"/>
              <a:gd name="connsiteY2" fmla="*/ 2751770 h 2751770"/>
              <a:gd name="connsiteX3" fmla="*/ 1491944 w 3738080"/>
              <a:gd name="connsiteY3" fmla="*/ 2374673 h 2751770"/>
              <a:gd name="connsiteX4" fmla="*/ 1869041 w 3738080"/>
              <a:gd name="connsiteY4" fmla="*/ 1997576 h 2751770"/>
              <a:gd name="connsiteX5" fmla="*/ 2788485 w 3738080"/>
              <a:gd name="connsiteY5" fmla="*/ 1841061 h 2751770"/>
              <a:gd name="connsiteX6" fmla="*/ 2632248 w 3738080"/>
              <a:gd name="connsiteY6" fmla="*/ 1992174 h 2751770"/>
              <a:gd name="connsiteX7" fmla="*/ 2624294 w 3738080"/>
              <a:gd name="connsiteY7" fmla="*/ 1992174 h 2751770"/>
              <a:gd name="connsiteX8" fmla="*/ 1858846 w 3738080"/>
              <a:gd name="connsiteY8" fmla="*/ 1306247 h 2751770"/>
              <a:gd name="connsiteX9" fmla="*/ 2645621 w 3738080"/>
              <a:gd name="connsiteY9" fmla="*/ 1504218 h 2751770"/>
              <a:gd name="connsiteX10" fmla="*/ 2795575 w 3738080"/>
              <a:gd name="connsiteY10" fmla="*/ 1757331 h 2751770"/>
              <a:gd name="connsiteX11" fmla="*/ 2539052 w 3738080"/>
              <a:gd name="connsiteY11" fmla="*/ 1841672 h 2751770"/>
              <a:gd name="connsiteX12" fmla="*/ 1353947 w 3738080"/>
              <a:gd name="connsiteY12" fmla="*/ 1778974 h 2751770"/>
              <a:gd name="connsiteX13" fmla="*/ 982333 w 3738080"/>
              <a:gd name="connsiteY13" fmla="*/ 1780833 h 2751770"/>
              <a:gd name="connsiteX14" fmla="*/ 966756 w 3738080"/>
              <a:gd name="connsiteY14" fmla="*/ 1667407 h 2751770"/>
              <a:gd name="connsiteX15" fmla="*/ 1217540 w 3738080"/>
              <a:gd name="connsiteY15" fmla="*/ 1445700 h 2751770"/>
              <a:gd name="connsiteX16" fmla="*/ 1858846 w 3738080"/>
              <a:gd name="connsiteY16" fmla="*/ 1306247 h 2751770"/>
              <a:gd name="connsiteX17" fmla="*/ 1828129 w 3738080"/>
              <a:gd name="connsiteY17" fmla="*/ 650059 h 2751770"/>
              <a:gd name="connsiteX18" fmla="*/ 3108200 w 3738080"/>
              <a:gd name="connsiteY18" fmla="*/ 1008980 h 2751770"/>
              <a:gd name="connsiteX19" fmla="*/ 3258155 w 3738080"/>
              <a:gd name="connsiteY19" fmla="*/ 1319033 h 2751770"/>
              <a:gd name="connsiteX20" fmla="*/ 2937692 w 3738080"/>
              <a:gd name="connsiteY20" fmla="*/ 1304637 h 2751770"/>
              <a:gd name="connsiteX21" fmla="*/ 763561 w 3738080"/>
              <a:gd name="connsiteY21" fmla="*/ 1325535 h 2751770"/>
              <a:gd name="connsiteX22" fmla="*/ 464412 w 3738080"/>
              <a:gd name="connsiteY22" fmla="*/ 1278813 h 2751770"/>
              <a:gd name="connsiteX23" fmla="*/ 450482 w 3738080"/>
              <a:gd name="connsiteY23" fmla="*/ 1202928 h 2751770"/>
              <a:gd name="connsiteX24" fmla="*/ 622892 w 3738080"/>
              <a:gd name="connsiteY24" fmla="*/ 1008979 h 2751770"/>
              <a:gd name="connsiteX25" fmla="*/ 1828129 w 3738080"/>
              <a:gd name="connsiteY25" fmla="*/ 650059 h 2751770"/>
              <a:gd name="connsiteX26" fmla="*/ 1764313 w 3738080"/>
              <a:gd name="connsiteY26" fmla="*/ 591 h 2751770"/>
              <a:gd name="connsiteX27" fmla="*/ 3559697 w 3738080"/>
              <a:gd name="connsiteY27" fmla="*/ 547180 h 2751770"/>
              <a:gd name="connsiteX28" fmla="*/ 3709650 w 3738080"/>
              <a:gd name="connsiteY28" fmla="*/ 882310 h 2751770"/>
              <a:gd name="connsiteX29" fmla="*/ 3367875 w 3738080"/>
              <a:gd name="connsiteY29" fmla="*/ 834477 h 2751770"/>
              <a:gd name="connsiteX30" fmla="*/ 318417 w 3738080"/>
              <a:gd name="connsiteY30" fmla="*/ 884635 h 2751770"/>
              <a:gd name="connsiteX31" fmla="*/ 19267 w 3738080"/>
              <a:gd name="connsiteY31" fmla="*/ 846272 h 2751770"/>
              <a:gd name="connsiteX32" fmla="*/ 275 w 3738080"/>
              <a:gd name="connsiteY32" fmla="*/ 760137 h 2751770"/>
              <a:gd name="connsiteX33" fmla="*/ 173484 w 3738080"/>
              <a:gd name="connsiteY33" fmla="*/ 547180 h 2751770"/>
              <a:gd name="connsiteX34" fmla="*/ 1764313 w 3738080"/>
              <a:gd name="connsiteY34" fmla="*/ 591 h 2751770"/>
              <a:gd name="connsiteX0" fmla="*/ 1869041 w 3738080"/>
              <a:gd name="connsiteY0" fmla="*/ 1997576 h 2751770"/>
              <a:gd name="connsiteX1" fmla="*/ 2246138 w 3738080"/>
              <a:gd name="connsiteY1" fmla="*/ 2374673 h 2751770"/>
              <a:gd name="connsiteX2" fmla="*/ 1869041 w 3738080"/>
              <a:gd name="connsiteY2" fmla="*/ 2751770 h 2751770"/>
              <a:gd name="connsiteX3" fmla="*/ 1491944 w 3738080"/>
              <a:gd name="connsiteY3" fmla="*/ 2374673 h 2751770"/>
              <a:gd name="connsiteX4" fmla="*/ 1869041 w 3738080"/>
              <a:gd name="connsiteY4" fmla="*/ 1997576 h 2751770"/>
              <a:gd name="connsiteX5" fmla="*/ 2624294 w 3738080"/>
              <a:gd name="connsiteY5" fmla="*/ 1992174 h 2751770"/>
              <a:gd name="connsiteX6" fmla="*/ 2632248 w 3738080"/>
              <a:gd name="connsiteY6" fmla="*/ 1992174 h 2751770"/>
              <a:gd name="connsiteX7" fmla="*/ 2624294 w 3738080"/>
              <a:gd name="connsiteY7" fmla="*/ 1992174 h 2751770"/>
              <a:gd name="connsiteX8" fmla="*/ 1858846 w 3738080"/>
              <a:gd name="connsiteY8" fmla="*/ 1306247 h 2751770"/>
              <a:gd name="connsiteX9" fmla="*/ 2645621 w 3738080"/>
              <a:gd name="connsiteY9" fmla="*/ 1504218 h 2751770"/>
              <a:gd name="connsiteX10" fmla="*/ 2795575 w 3738080"/>
              <a:gd name="connsiteY10" fmla="*/ 1757331 h 2751770"/>
              <a:gd name="connsiteX11" fmla="*/ 2539052 w 3738080"/>
              <a:gd name="connsiteY11" fmla="*/ 1841672 h 2751770"/>
              <a:gd name="connsiteX12" fmla="*/ 1353947 w 3738080"/>
              <a:gd name="connsiteY12" fmla="*/ 1778974 h 2751770"/>
              <a:gd name="connsiteX13" fmla="*/ 982333 w 3738080"/>
              <a:gd name="connsiteY13" fmla="*/ 1780833 h 2751770"/>
              <a:gd name="connsiteX14" fmla="*/ 966756 w 3738080"/>
              <a:gd name="connsiteY14" fmla="*/ 1667407 h 2751770"/>
              <a:gd name="connsiteX15" fmla="*/ 1217540 w 3738080"/>
              <a:gd name="connsiteY15" fmla="*/ 1445700 h 2751770"/>
              <a:gd name="connsiteX16" fmla="*/ 1858846 w 3738080"/>
              <a:gd name="connsiteY16" fmla="*/ 1306247 h 2751770"/>
              <a:gd name="connsiteX17" fmla="*/ 1828129 w 3738080"/>
              <a:gd name="connsiteY17" fmla="*/ 650059 h 2751770"/>
              <a:gd name="connsiteX18" fmla="*/ 3108200 w 3738080"/>
              <a:gd name="connsiteY18" fmla="*/ 1008980 h 2751770"/>
              <a:gd name="connsiteX19" fmla="*/ 3258155 w 3738080"/>
              <a:gd name="connsiteY19" fmla="*/ 1319033 h 2751770"/>
              <a:gd name="connsiteX20" fmla="*/ 2937692 w 3738080"/>
              <a:gd name="connsiteY20" fmla="*/ 1304637 h 2751770"/>
              <a:gd name="connsiteX21" fmla="*/ 763561 w 3738080"/>
              <a:gd name="connsiteY21" fmla="*/ 1325535 h 2751770"/>
              <a:gd name="connsiteX22" fmla="*/ 464412 w 3738080"/>
              <a:gd name="connsiteY22" fmla="*/ 1278813 h 2751770"/>
              <a:gd name="connsiteX23" fmla="*/ 450482 w 3738080"/>
              <a:gd name="connsiteY23" fmla="*/ 1202928 h 2751770"/>
              <a:gd name="connsiteX24" fmla="*/ 622892 w 3738080"/>
              <a:gd name="connsiteY24" fmla="*/ 1008979 h 2751770"/>
              <a:gd name="connsiteX25" fmla="*/ 1828129 w 3738080"/>
              <a:gd name="connsiteY25" fmla="*/ 650059 h 2751770"/>
              <a:gd name="connsiteX26" fmla="*/ 1764313 w 3738080"/>
              <a:gd name="connsiteY26" fmla="*/ 591 h 2751770"/>
              <a:gd name="connsiteX27" fmla="*/ 3559697 w 3738080"/>
              <a:gd name="connsiteY27" fmla="*/ 547180 h 2751770"/>
              <a:gd name="connsiteX28" fmla="*/ 3709650 w 3738080"/>
              <a:gd name="connsiteY28" fmla="*/ 882310 h 2751770"/>
              <a:gd name="connsiteX29" fmla="*/ 3367875 w 3738080"/>
              <a:gd name="connsiteY29" fmla="*/ 834477 h 2751770"/>
              <a:gd name="connsiteX30" fmla="*/ 318417 w 3738080"/>
              <a:gd name="connsiteY30" fmla="*/ 884635 h 2751770"/>
              <a:gd name="connsiteX31" fmla="*/ 19267 w 3738080"/>
              <a:gd name="connsiteY31" fmla="*/ 846272 h 2751770"/>
              <a:gd name="connsiteX32" fmla="*/ 275 w 3738080"/>
              <a:gd name="connsiteY32" fmla="*/ 760137 h 2751770"/>
              <a:gd name="connsiteX33" fmla="*/ 173484 w 3738080"/>
              <a:gd name="connsiteY33" fmla="*/ 547180 h 2751770"/>
              <a:gd name="connsiteX34" fmla="*/ 1764313 w 3738080"/>
              <a:gd name="connsiteY34" fmla="*/ 591 h 2751770"/>
              <a:gd name="connsiteX0" fmla="*/ 1869041 w 3738080"/>
              <a:gd name="connsiteY0" fmla="*/ 1997576 h 2751770"/>
              <a:gd name="connsiteX1" fmla="*/ 2246138 w 3738080"/>
              <a:gd name="connsiteY1" fmla="*/ 2374673 h 2751770"/>
              <a:gd name="connsiteX2" fmla="*/ 1869041 w 3738080"/>
              <a:gd name="connsiteY2" fmla="*/ 2751770 h 2751770"/>
              <a:gd name="connsiteX3" fmla="*/ 1491944 w 3738080"/>
              <a:gd name="connsiteY3" fmla="*/ 2374673 h 2751770"/>
              <a:gd name="connsiteX4" fmla="*/ 1869041 w 3738080"/>
              <a:gd name="connsiteY4" fmla="*/ 1997576 h 2751770"/>
              <a:gd name="connsiteX5" fmla="*/ 1858846 w 3738080"/>
              <a:gd name="connsiteY5" fmla="*/ 1306247 h 2751770"/>
              <a:gd name="connsiteX6" fmla="*/ 2645621 w 3738080"/>
              <a:gd name="connsiteY6" fmla="*/ 1504218 h 2751770"/>
              <a:gd name="connsiteX7" fmla="*/ 2795575 w 3738080"/>
              <a:gd name="connsiteY7" fmla="*/ 1757331 h 2751770"/>
              <a:gd name="connsiteX8" fmla="*/ 2539052 w 3738080"/>
              <a:gd name="connsiteY8" fmla="*/ 1841672 h 2751770"/>
              <a:gd name="connsiteX9" fmla="*/ 1353947 w 3738080"/>
              <a:gd name="connsiteY9" fmla="*/ 1778974 h 2751770"/>
              <a:gd name="connsiteX10" fmla="*/ 982333 w 3738080"/>
              <a:gd name="connsiteY10" fmla="*/ 1780833 h 2751770"/>
              <a:gd name="connsiteX11" fmla="*/ 966756 w 3738080"/>
              <a:gd name="connsiteY11" fmla="*/ 1667407 h 2751770"/>
              <a:gd name="connsiteX12" fmla="*/ 1217540 w 3738080"/>
              <a:gd name="connsiteY12" fmla="*/ 1445700 h 2751770"/>
              <a:gd name="connsiteX13" fmla="*/ 1858846 w 3738080"/>
              <a:gd name="connsiteY13" fmla="*/ 1306247 h 2751770"/>
              <a:gd name="connsiteX14" fmla="*/ 1828129 w 3738080"/>
              <a:gd name="connsiteY14" fmla="*/ 650059 h 2751770"/>
              <a:gd name="connsiteX15" fmla="*/ 3108200 w 3738080"/>
              <a:gd name="connsiteY15" fmla="*/ 1008980 h 2751770"/>
              <a:gd name="connsiteX16" fmla="*/ 3258155 w 3738080"/>
              <a:gd name="connsiteY16" fmla="*/ 1319033 h 2751770"/>
              <a:gd name="connsiteX17" fmla="*/ 2937692 w 3738080"/>
              <a:gd name="connsiteY17" fmla="*/ 1304637 h 2751770"/>
              <a:gd name="connsiteX18" fmla="*/ 763561 w 3738080"/>
              <a:gd name="connsiteY18" fmla="*/ 1325535 h 2751770"/>
              <a:gd name="connsiteX19" fmla="*/ 464412 w 3738080"/>
              <a:gd name="connsiteY19" fmla="*/ 1278813 h 2751770"/>
              <a:gd name="connsiteX20" fmla="*/ 450482 w 3738080"/>
              <a:gd name="connsiteY20" fmla="*/ 1202928 h 2751770"/>
              <a:gd name="connsiteX21" fmla="*/ 622892 w 3738080"/>
              <a:gd name="connsiteY21" fmla="*/ 1008979 h 2751770"/>
              <a:gd name="connsiteX22" fmla="*/ 1828129 w 3738080"/>
              <a:gd name="connsiteY22" fmla="*/ 650059 h 2751770"/>
              <a:gd name="connsiteX23" fmla="*/ 1764313 w 3738080"/>
              <a:gd name="connsiteY23" fmla="*/ 591 h 2751770"/>
              <a:gd name="connsiteX24" fmla="*/ 3559697 w 3738080"/>
              <a:gd name="connsiteY24" fmla="*/ 547180 h 2751770"/>
              <a:gd name="connsiteX25" fmla="*/ 3709650 w 3738080"/>
              <a:gd name="connsiteY25" fmla="*/ 882310 h 2751770"/>
              <a:gd name="connsiteX26" fmla="*/ 3367875 w 3738080"/>
              <a:gd name="connsiteY26" fmla="*/ 834477 h 2751770"/>
              <a:gd name="connsiteX27" fmla="*/ 318417 w 3738080"/>
              <a:gd name="connsiteY27" fmla="*/ 884635 h 2751770"/>
              <a:gd name="connsiteX28" fmla="*/ 19267 w 3738080"/>
              <a:gd name="connsiteY28" fmla="*/ 846272 h 2751770"/>
              <a:gd name="connsiteX29" fmla="*/ 275 w 3738080"/>
              <a:gd name="connsiteY29" fmla="*/ 760137 h 2751770"/>
              <a:gd name="connsiteX30" fmla="*/ 173484 w 3738080"/>
              <a:gd name="connsiteY30" fmla="*/ 547180 h 2751770"/>
              <a:gd name="connsiteX31" fmla="*/ 1764313 w 3738080"/>
              <a:gd name="connsiteY31" fmla="*/ 591 h 2751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738080" h="2751770">
                <a:moveTo>
                  <a:pt x="1869041" y="1997576"/>
                </a:moveTo>
                <a:cubicBezTo>
                  <a:pt x="2077306" y="1997576"/>
                  <a:pt x="2246138" y="2166408"/>
                  <a:pt x="2246138" y="2374673"/>
                </a:cubicBezTo>
                <a:cubicBezTo>
                  <a:pt x="2246138" y="2582938"/>
                  <a:pt x="2077306" y="2751770"/>
                  <a:pt x="1869041" y="2751770"/>
                </a:cubicBezTo>
                <a:cubicBezTo>
                  <a:pt x="1660776" y="2751770"/>
                  <a:pt x="1491944" y="2582938"/>
                  <a:pt x="1491944" y="2374673"/>
                </a:cubicBezTo>
                <a:cubicBezTo>
                  <a:pt x="1491944" y="2166408"/>
                  <a:pt x="1660776" y="1997576"/>
                  <a:pt x="1869041" y="1997576"/>
                </a:cubicBezTo>
                <a:close/>
                <a:moveTo>
                  <a:pt x="1858846" y="1306247"/>
                </a:moveTo>
                <a:cubicBezTo>
                  <a:pt x="2165924" y="1301758"/>
                  <a:pt x="2404940" y="1399722"/>
                  <a:pt x="2645621" y="1504218"/>
                </a:cubicBezTo>
                <a:cubicBezTo>
                  <a:pt x="2813424" y="1597955"/>
                  <a:pt x="2823993" y="1678797"/>
                  <a:pt x="2795575" y="1757331"/>
                </a:cubicBezTo>
                <a:cubicBezTo>
                  <a:pt x="2761471" y="1842158"/>
                  <a:pt x="2685239" y="1908552"/>
                  <a:pt x="2539052" y="1841672"/>
                </a:cubicBezTo>
                <a:cubicBezTo>
                  <a:pt x="2347207" y="1684231"/>
                  <a:pt x="1733351" y="1556050"/>
                  <a:pt x="1353947" y="1778974"/>
                </a:cubicBezTo>
                <a:cubicBezTo>
                  <a:pt x="1250080" y="1855218"/>
                  <a:pt x="1037749" y="1915097"/>
                  <a:pt x="982333" y="1780833"/>
                </a:cubicBezTo>
                <a:cubicBezTo>
                  <a:pt x="968480" y="1736637"/>
                  <a:pt x="963386" y="1699601"/>
                  <a:pt x="966756" y="1667407"/>
                </a:cubicBezTo>
                <a:cubicBezTo>
                  <a:pt x="976866" y="1570822"/>
                  <a:pt x="1063141" y="1517802"/>
                  <a:pt x="1217540" y="1445700"/>
                </a:cubicBezTo>
                <a:cubicBezTo>
                  <a:pt x="1465851" y="1348519"/>
                  <a:pt x="1674601" y="1308942"/>
                  <a:pt x="1858846" y="1306247"/>
                </a:cubicBezTo>
                <a:close/>
                <a:moveTo>
                  <a:pt x="1828129" y="650059"/>
                </a:moveTo>
                <a:cubicBezTo>
                  <a:pt x="2445754" y="646836"/>
                  <a:pt x="2937662" y="894034"/>
                  <a:pt x="3108200" y="1008980"/>
                </a:cubicBezTo>
                <a:cubicBezTo>
                  <a:pt x="3228810" y="1075858"/>
                  <a:pt x="3343409" y="1171509"/>
                  <a:pt x="3258155" y="1319033"/>
                </a:cubicBezTo>
                <a:cubicBezTo>
                  <a:pt x="3134282" y="1435449"/>
                  <a:pt x="3057301" y="1393031"/>
                  <a:pt x="2937692" y="1304637"/>
                </a:cubicBezTo>
                <a:cubicBezTo>
                  <a:pt x="2647778" y="1191783"/>
                  <a:pt x="2008321" y="619142"/>
                  <a:pt x="763561" y="1325535"/>
                </a:cubicBezTo>
                <a:cubicBezTo>
                  <a:pt x="621636" y="1425852"/>
                  <a:pt x="511304" y="1376178"/>
                  <a:pt x="464412" y="1278813"/>
                </a:cubicBezTo>
                <a:cubicBezTo>
                  <a:pt x="452398" y="1252494"/>
                  <a:pt x="448110" y="1227223"/>
                  <a:pt x="450482" y="1202928"/>
                </a:cubicBezTo>
                <a:cubicBezTo>
                  <a:pt x="457599" y="1130049"/>
                  <a:pt x="524660" y="1065987"/>
                  <a:pt x="622892" y="1008979"/>
                </a:cubicBezTo>
                <a:cubicBezTo>
                  <a:pt x="1041721" y="744082"/>
                  <a:pt x="1457554" y="651995"/>
                  <a:pt x="1828129" y="650059"/>
                </a:cubicBezTo>
                <a:close/>
                <a:moveTo>
                  <a:pt x="1764313" y="591"/>
                </a:moveTo>
                <a:cubicBezTo>
                  <a:pt x="2430887" y="-13278"/>
                  <a:pt x="3056659" y="218017"/>
                  <a:pt x="3559697" y="547180"/>
                </a:cubicBezTo>
                <a:cubicBezTo>
                  <a:pt x="3671781" y="597338"/>
                  <a:pt x="3794905" y="759863"/>
                  <a:pt x="3709650" y="882310"/>
                </a:cubicBezTo>
                <a:cubicBezTo>
                  <a:pt x="3594303" y="984791"/>
                  <a:pt x="3449118" y="907547"/>
                  <a:pt x="3367875" y="834477"/>
                </a:cubicBezTo>
                <a:cubicBezTo>
                  <a:pt x="3193985" y="725799"/>
                  <a:pt x="1920315" y="-235561"/>
                  <a:pt x="318417" y="884635"/>
                </a:cubicBezTo>
                <a:cubicBezTo>
                  <a:pt x="189280" y="993311"/>
                  <a:pt x="70419" y="922739"/>
                  <a:pt x="19267" y="846272"/>
                </a:cubicBezTo>
                <a:cubicBezTo>
                  <a:pt x="4410" y="817516"/>
                  <a:pt x="-1388" y="788500"/>
                  <a:pt x="275" y="760137"/>
                </a:cubicBezTo>
                <a:cubicBezTo>
                  <a:pt x="5260" y="675044"/>
                  <a:pt x="77384" y="595829"/>
                  <a:pt x="173484" y="547180"/>
                </a:cubicBezTo>
                <a:cubicBezTo>
                  <a:pt x="702741" y="170471"/>
                  <a:pt x="1245868" y="11376"/>
                  <a:pt x="1764313" y="591"/>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Shape 36">
            <a:extLst>
              <a:ext uri="{FF2B5EF4-FFF2-40B4-BE49-F238E27FC236}">
                <a16:creationId xmlns:a16="http://schemas.microsoft.com/office/drawing/2014/main" id="{CC156DC1-96FE-4950-ADF0-0DC6D07056D4}"/>
              </a:ext>
            </a:extLst>
          </p:cNvPr>
          <p:cNvSpPr/>
          <p:nvPr/>
        </p:nvSpPr>
        <p:spPr>
          <a:xfrm>
            <a:off x="2110361" y="4269398"/>
            <a:ext cx="349322" cy="257152"/>
          </a:xfrm>
          <a:custGeom>
            <a:avLst/>
            <a:gdLst>
              <a:gd name="connsiteX0" fmla="*/ 1869041 w 3738080"/>
              <a:gd name="connsiteY0" fmla="*/ 1997576 h 2751770"/>
              <a:gd name="connsiteX1" fmla="*/ 2246138 w 3738080"/>
              <a:gd name="connsiteY1" fmla="*/ 2374673 h 2751770"/>
              <a:gd name="connsiteX2" fmla="*/ 1869041 w 3738080"/>
              <a:gd name="connsiteY2" fmla="*/ 2751770 h 2751770"/>
              <a:gd name="connsiteX3" fmla="*/ 1491944 w 3738080"/>
              <a:gd name="connsiteY3" fmla="*/ 2374673 h 2751770"/>
              <a:gd name="connsiteX4" fmla="*/ 1869041 w 3738080"/>
              <a:gd name="connsiteY4" fmla="*/ 1997576 h 2751770"/>
              <a:gd name="connsiteX5" fmla="*/ 2788485 w 3738080"/>
              <a:gd name="connsiteY5" fmla="*/ 1841061 h 2751770"/>
              <a:gd name="connsiteX6" fmla="*/ 2632248 w 3738080"/>
              <a:gd name="connsiteY6" fmla="*/ 1992174 h 2751770"/>
              <a:gd name="connsiteX7" fmla="*/ 2624294 w 3738080"/>
              <a:gd name="connsiteY7" fmla="*/ 1992174 h 2751770"/>
              <a:gd name="connsiteX8" fmla="*/ 1858846 w 3738080"/>
              <a:gd name="connsiteY8" fmla="*/ 1306247 h 2751770"/>
              <a:gd name="connsiteX9" fmla="*/ 2645621 w 3738080"/>
              <a:gd name="connsiteY9" fmla="*/ 1504218 h 2751770"/>
              <a:gd name="connsiteX10" fmla="*/ 2795575 w 3738080"/>
              <a:gd name="connsiteY10" fmla="*/ 1757331 h 2751770"/>
              <a:gd name="connsiteX11" fmla="*/ 2539052 w 3738080"/>
              <a:gd name="connsiteY11" fmla="*/ 1841672 h 2751770"/>
              <a:gd name="connsiteX12" fmla="*/ 1353947 w 3738080"/>
              <a:gd name="connsiteY12" fmla="*/ 1778974 h 2751770"/>
              <a:gd name="connsiteX13" fmla="*/ 982333 w 3738080"/>
              <a:gd name="connsiteY13" fmla="*/ 1780833 h 2751770"/>
              <a:gd name="connsiteX14" fmla="*/ 966756 w 3738080"/>
              <a:gd name="connsiteY14" fmla="*/ 1667407 h 2751770"/>
              <a:gd name="connsiteX15" fmla="*/ 1217540 w 3738080"/>
              <a:gd name="connsiteY15" fmla="*/ 1445700 h 2751770"/>
              <a:gd name="connsiteX16" fmla="*/ 1858846 w 3738080"/>
              <a:gd name="connsiteY16" fmla="*/ 1306247 h 2751770"/>
              <a:gd name="connsiteX17" fmla="*/ 1828129 w 3738080"/>
              <a:gd name="connsiteY17" fmla="*/ 650059 h 2751770"/>
              <a:gd name="connsiteX18" fmla="*/ 3108200 w 3738080"/>
              <a:gd name="connsiteY18" fmla="*/ 1008980 h 2751770"/>
              <a:gd name="connsiteX19" fmla="*/ 3258155 w 3738080"/>
              <a:gd name="connsiteY19" fmla="*/ 1319033 h 2751770"/>
              <a:gd name="connsiteX20" fmla="*/ 2937692 w 3738080"/>
              <a:gd name="connsiteY20" fmla="*/ 1304637 h 2751770"/>
              <a:gd name="connsiteX21" fmla="*/ 763561 w 3738080"/>
              <a:gd name="connsiteY21" fmla="*/ 1325535 h 2751770"/>
              <a:gd name="connsiteX22" fmla="*/ 464412 w 3738080"/>
              <a:gd name="connsiteY22" fmla="*/ 1278813 h 2751770"/>
              <a:gd name="connsiteX23" fmla="*/ 450482 w 3738080"/>
              <a:gd name="connsiteY23" fmla="*/ 1202928 h 2751770"/>
              <a:gd name="connsiteX24" fmla="*/ 622892 w 3738080"/>
              <a:gd name="connsiteY24" fmla="*/ 1008979 h 2751770"/>
              <a:gd name="connsiteX25" fmla="*/ 1828129 w 3738080"/>
              <a:gd name="connsiteY25" fmla="*/ 650059 h 2751770"/>
              <a:gd name="connsiteX26" fmla="*/ 1764313 w 3738080"/>
              <a:gd name="connsiteY26" fmla="*/ 591 h 2751770"/>
              <a:gd name="connsiteX27" fmla="*/ 3559697 w 3738080"/>
              <a:gd name="connsiteY27" fmla="*/ 547180 h 2751770"/>
              <a:gd name="connsiteX28" fmla="*/ 3709650 w 3738080"/>
              <a:gd name="connsiteY28" fmla="*/ 882310 h 2751770"/>
              <a:gd name="connsiteX29" fmla="*/ 3367875 w 3738080"/>
              <a:gd name="connsiteY29" fmla="*/ 834477 h 2751770"/>
              <a:gd name="connsiteX30" fmla="*/ 318417 w 3738080"/>
              <a:gd name="connsiteY30" fmla="*/ 884635 h 2751770"/>
              <a:gd name="connsiteX31" fmla="*/ 19267 w 3738080"/>
              <a:gd name="connsiteY31" fmla="*/ 846272 h 2751770"/>
              <a:gd name="connsiteX32" fmla="*/ 275 w 3738080"/>
              <a:gd name="connsiteY32" fmla="*/ 760137 h 2751770"/>
              <a:gd name="connsiteX33" fmla="*/ 173484 w 3738080"/>
              <a:gd name="connsiteY33" fmla="*/ 547180 h 2751770"/>
              <a:gd name="connsiteX34" fmla="*/ 1764313 w 3738080"/>
              <a:gd name="connsiteY34" fmla="*/ 591 h 2751770"/>
              <a:gd name="connsiteX0" fmla="*/ 1869041 w 3738080"/>
              <a:gd name="connsiteY0" fmla="*/ 1997576 h 2751770"/>
              <a:gd name="connsiteX1" fmla="*/ 2246138 w 3738080"/>
              <a:gd name="connsiteY1" fmla="*/ 2374673 h 2751770"/>
              <a:gd name="connsiteX2" fmla="*/ 1869041 w 3738080"/>
              <a:gd name="connsiteY2" fmla="*/ 2751770 h 2751770"/>
              <a:gd name="connsiteX3" fmla="*/ 1491944 w 3738080"/>
              <a:gd name="connsiteY3" fmla="*/ 2374673 h 2751770"/>
              <a:gd name="connsiteX4" fmla="*/ 1869041 w 3738080"/>
              <a:gd name="connsiteY4" fmla="*/ 1997576 h 2751770"/>
              <a:gd name="connsiteX5" fmla="*/ 2624294 w 3738080"/>
              <a:gd name="connsiteY5" fmla="*/ 1992174 h 2751770"/>
              <a:gd name="connsiteX6" fmla="*/ 2632248 w 3738080"/>
              <a:gd name="connsiteY6" fmla="*/ 1992174 h 2751770"/>
              <a:gd name="connsiteX7" fmla="*/ 2624294 w 3738080"/>
              <a:gd name="connsiteY7" fmla="*/ 1992174 h 2751770"/>
              <a:gd name="connsiteX8" fmla="*/ 1858846 w 3738080"/>
              <a:gd name="connsiteY8" fmla="*/ 1306247 h 2751770"/>
              <a:gd name="connsiteX9" fmla="*/ 2645621 w 3738080"/>
              <a:gd name="connsiteY9" fmla="*/ 1504218 h 2751770"/>
              <a:gd name="connsiteX10" fmla="*/ 2795575 w 3738080"/>
              <a:gd name="connsiteY10" fmla="*/ 1757331 h 2751770"/>
              <a:gd name="connsiteX11" fmla="*/ 2539052 w 3738080"/>
              <a:gd name="connsiteY11" fmla="*/ 1841672 h 2751770"/>
              <a:gd name="connsiteX12" fmla="*/ 1353947 w 3738080"/>
              <a:gd name="connsiteY12" fmla="*/ 1778974 h 2751770"/>
              <a:gd name="connsiteX13" fmla="*/ 982333 w 3738080"/>
              <a:gd name="connsiteY13" fmla="*/ 1780833 h 2751770"/>
              <a:gd name="connsiteX14" fmla="*/ 966756 w 3738080"/>
              <a:gd name="connsiteY14" fmla="*/ 1667407 h 2751770"/>
              <a:gd name="connsiteX15" fmla="*/ 1217540 w 3738080"/>
              <a:gd name="connsiteY15" fmla="*/ 1445700 h 2751770"/>
              <a:gd name="connsiteX16" fmla="*/ 1858846 w 3738080"/>
              <a:gd name="connsiteY16" fmla="*/ 1306247 h 2751770"/>
              <a:gd name="connsiteX17" fmla="*/ 1828129 w 3738080"/>
              <a:gd name="connsiteY17" fmla="*/ 650059 h 2751770"/>
              <a:gd name="connsiteX18" fmla="*/ 3108200 w 3738080"/>
              <a:gd name="connsiteY18" fmla="*/ 1008980 h 2751770"/>
              <a:gd name="connsiteX19" fmla="*/ 3258155 w 3738080"/>
              <a:gd name="connsiteY19" fmla="*/ 1319033 h 2751770"/>
              <a:gd name="connsiteX20" fmla="*/ 2937692 w 3738080"/>
              <a:gd name="connsiteY20" fmla="*/ 1304637 h 2751770"/>
              <a:gd name="connsiteX21" fmla="*/ 763561 w 3738080"/>
              <a:gd name="connsiteY21" fmla="*/ 1325535 h 2751770"/>
              <a:gd name="connsiteX22" fmla="*/ 464412 w 3738080"/>
              <a:gd name="connsiteY22" fmla="*/ 1278813 h 2751770"/>
              <a:gd name="connsiteX23" fmla="*/ 450482 w 3738080"/>
              <a:gd name="connsiteY23" fmla="*/ 1202928 h 2751770"/>
              <a:gd name="connsiteX24" fmla="*/ 622892 w 3738080"/>
              <a:gd name="connsiteY24" fmla="*/ 1008979 h 2751770"/>
              <a:gd name="connsiteX25" fmla="*/ 1828129 w 3738080"/>
              <a:gd name="connsiteY25" fmla="*/ 650059 h 2751770"/>
              <a:gd name="connsiteX26" fmla="*/ 1764313 w 3738080"/>
              <a:gd name="connsiteY26" fmla="*/ 591 h 2751770"/>
              <a:gd name="connsiteX27" fmla="*/ 3559697 w 3738080"/>
              <a:gd name="connsiteY27" fmla="*/ 547180 h 2751770"/>
              <a:gd name="connsiteX28" fmla="*/ 3709650 w 3738080"/>
              <a:gd name="connsiteY28" fmla="*/ 882310 h 2751770"/>
              <a:gd name="connsiteX29" fmla="*/ 3367875 w 3738080"/>
              <a:gd name="connsiteY29" fmla="*/ 834477 h 2751770"/>
              <a:gd name="connsiteX30" fmla="*/ 318417 w 3738080"/>
              <a:gd name="connsiteY30" fmla="*/ 884635 h 2751770"/>
              <a:gd name="connsiteX31" fmla="*/ 19267 w 3738080"/>
              <a:gd name="connsiteY31" fmla="*/ 846272 h 2751770"/>
              <a:gd name="connsiteX32" fmla="*/ 275 w 3738080"/>
              <a:gd name="connsiteY32" fmla="*/ 760137 h 2751770"/>
              <a:gd name="connsiteX33" fmla="*/ 173484 w 3738080"/>
              <a:gd name="connsiteY33" fmla="*/ 547180 h 2751770"/>
              <a:gd name="connsiteX34" fmla="*/ 1764313 w 3738080"/>
              <a:gd name="connsiteY34" fmla="*/ 591 h 2751770"/>
              <a:gd name="connsiteX0" fmla="*/ 1869041 w 3738080"/>
              <a:gd name="connsiteY0" fmla="*/ 1997576 h 2751770"/>
              <a:gd name="connsiteX1" fmla="*/ 2246138 w 3738080"/>
              <a:gd name="connsiteY1" fmla="*/ 2374673 h 2751770"/>
              <a:gd name="connsiteX2" fmla="*/ 1869041 w 3738080"/>
              <a:gd name="connsiteY2" fmla="*/ 2751770 h 2751770"/>
              <a:gd name="connsiteX3" fmla="*/ 1491944 w 3738080"/>
              <a:gd name="connsiteY3" fmla="*/ 2374673 h 2751770"/>
              <a:gd name="connsiteX4" fmla="*/ 1869041 w 3738080"/>
              <a:gd name="connsiteY4" fmla="*/ 1997576 h 2751770"/>
              <a:gd name="connsiteX5" fmla="*/ 1858846 w 3738080"/>
              <a:gd name="connsiteY5" fmla="*/ 1306247 h 2751770"/>
              <a:gd name="connsiteX6" fmla="*/ 2645621 w 3738080"/>
              <a:gd name="connsiteY6" fmla="*/ 1504218 h 2751770"/>
              <a:gd name="connsiteX7" fmla="*/ 2795575 w 3738080"/>
              <a:gd name="connsiteY7" fmla="*/ 1757331 h 2751770"/>
              <a:gd name="connsiteX8" fmla="*/ 2539052 w 3738080"/>
              <a:gd name="connsiteY8" fmla="*/ 1841672 h 2751770"/>
              <a:gd name="connsiteX9" fmla="*/ 1353947 w 3738080"/>
              <a:gd name="connsiteY9" fmla="*/ 1778974 h 2751770"/>
              <a:gd name="connsiteX10" fmla="*/ 982333 w 3738080"/>
              <a:gd name="connsiteY10" fmla="*/ 1780833 h 2751770"/>
              <a:gd name="connsiteX11" fmla="*/ 966756 w 3738080"/>
              <a:gd name="connsiteY11" fmla="*/ 1667407 h 2751770"/>
              <a:gd name="connsiteX12" fmla="*/ 1217540 w 3738080"/>
              <a:gd name="connsiteY12" fmla="*/ 1445700 h 2751770"/>
              <a:gd name="connsiteX13" fmla="*/ 1858846 w 3738080"/>
              <a:gd name="connsiteY13" fmla="*/ 1306247 h 2751770"/>
              <a:gd name="connsiteX14" fmla="*/ 1828129 w 3738080"/>
              <a:gd name="connsiteY14" fmla="*/ 650059 h 2751770"/>
              <a:gd name="connsiteX15" fmla="*/ 3108200 w 3738080"/>
              <a:gd name="connsiteY15" fmla="*/ 1008980 h 2751770"/>
              <a:gd name="connsiteX16" fmla="*/ 3258155 w 3738080"/>
              <a:gd name="connsiteY16" fmla="*/ 1319033 h 2751770"/>
              <a:gd name="connsiteX17" fmla="*/ 2937692 w 3738080"/>
              <a:gd name="connsiteY17" fmla="*/ 1304637 h 2751770"/>
              <a:gd name="connsiteX18" fmla="*/ 763561 w 3738080"/>
              <a:gd name="connsiteY18" fmla="*/ 1325535 h 2751770"/>
              <a:gd name="connsiteX19" fmla="*/ 464412 w 3738080"/>
              <a:gd name="connsiteY19" fmla="*/ 1278813 h 2751770"/>
              <a:gd name="connsiteX20" fmla="*/ 450482 w 3738080"/>
              <a:gd name="connsiteY20" fmla="*/ 1202928 h 2751770"/>
              <a:gd name="connsiteX21" fmla="*/ 622892 w 3738080"/>
              <a:gd name="connsiteY21" fmla="*/ 1008979 h 2751770"/>
              <a:gd name="connsiteX22" fmla="*/ 1828129 w 3738080"/>
              <a:gd name="connsiteY22" fmla="*/ 650059 h 2751770"/>
              <a:gd name="connsiteX23" fmla="*/ 1764313 w 3738080"/>
              <a:gd name="connsiteY23" fmla="*/ 591 h 2751770"/>
              <a:gd name="connsiteX24" fmla="*/ 3559697 w 3738080"/>
              <a:gd name="connsiteY24" fmla="*/ 547180 h 2751770"/>
              <a:gd name="connsiteX25" fmla="*/ 3709650 w 3738080"/>
              <a:gd name="connsiteY25" fmla="*/ 882310 h 2751770"/>
              <a:gd name="connsiteX26" fmla="*/ 3367875 w 3738080"/>
              <a:gd name="connsiteY26" fmla="*/ 834477 h 2751770"/>
              <a:gd name="connsiteX27" fmla="*/ 318417 w 3738080"/>
              <a:gd name="connsiteY27" fmla="*/ 884635 h 2751770"/>
              <a:gd name="connsiteX28" fmla="*/ 19267 w 3738080"/>
              <a:gd name="connsiteY28" fmla="*/ 846272 h 2751770"/>
              <a:gd name="connsiteX29" fmla="*/ 275 w 3738080"/>
              <a:gd name="connsiteY29" fmla="*/ 760137 h 2751770"/>
              <a:gd name="connsiteX30" fmla="*/ 173484 w 3738080"/>
              <a:gd name="connsiteY30" fmla="*/ 547180 h 2751770"/>
              <a:gd name="connsiteX31" fmla="*/ 1764313 w 3738080"/>
              <a:gd name="connsiteY31" fmla="*/ 591 h 2751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738080" h="2751770">
                <a:moveTo>
                  <a:pt x="1869041" y="1997576"/>
                </a:moveTo>
                <a:cubicBezTo>
                  <a:pt x="2077306" y="1997576"/>
                  <a:pt x="2246138" y="2166408"/>
                  <a:pt x="2246138" y="2374673"/>
                </a:cubicBezTo>
                <a:cubicBezTo>
                  <a:pt x="2246138" y="2582938"/>
                  <a:pt x="2077306" y="2751770"/>
                  <a:pt x="1869041" y="2751770"/>
                </a:cubicBezTo>
                <a:cubicBezTo>
                  <a:pt x="1660776" y="2751770"/>
                  <a:pt x="1491944" y="2582938"/>
                  <a:pt x="1491944" y="2374673"/>
                </a:cubicBezTo>
                <a:cubicBezTo>
                  <a:pt x="1491944" y="2166408"/>
                  <a:pt x="1660776" y="1997576"/>
                  <a:pt x="1869041" y="1997576"/>
                </a:cubicBezTo>
                <a:close/>
                <a:moveTo>
                  <a:pt x="1858846" y="1306247"/>
                </a:moveTo>
                <a:cubicBezTo>
                  <a:pt x="2165924" y="1301758"/>
                  <a:pt x="2404940" y="1399722"/>
                  <a:pt x="2645621" y="1504218"/>
                </a:cubicBezTo>
                <a:cubicBezTo>
                  <a:pt x="2813424" y="1597955"/>
                  <a:pt x="2823993" y="1678797"/>
                  <a:pt x="2795575" y="1757331"/>
                </a:cubicBezTo>
                <a:cubicBezTo>
                  <a:pt x="2761471" y="1842158"/>
                  <a:pt x="2685239" y="1908552"/>
                  <a:pt x="2539052" y="1841672"/>
                </a:cubicBezTo>
                <a:cubicBezTo>
                  <a:pt x="2347207" y="1684231"/>
                  <a:pt x="1733351" y="1556050"/>
                  <a:pt x="1353947" y="1778974"/>
                </a:cubicBezTo>
                <a:cubicBezTo>
                  <a:pt x="1250080" y="1855218"/>
                  <a:pt x="1037749" y="1915097"/>
                  <a:pt x="982333" y="1780833"/>
                </a:cubicBezTo>
                <a:cubicBezTo>
                  <a:pt x="968480" y="1736637"/>
                  <a:pt x="963386" y="1699601"/>
                  <a:pt x="966756" y="1667407"/>
                </a:cubicBezTo>
                <a:cubicBezTo>
                  <a:pt x="976866" y="1570822"/>
                  <a:pt x="1063141" y="1517802"/>
                  <a:pt x="1217540" y="1445700"/>
                </a:cubicBezTo>
                <a:cubicBezTo>
                  <a:pt x="1465851" y="1348519"/>
                  <a:pt x="1674601" y="1308942"/>
                  <a:pt x="1858846" y="1306247"/>
                </a:cubicBezTo>
                <a:close/>
                <a:moveTo>
                  <a:pt x="1828129" y="650059"/>
                </a:moveTo>
                <a:cubicBezTo>
                  <a:pt x="2445754" y="646836"/>
                  <a:pt x="2937662" y="894034"/>
                  <a:pt x="3108200" y="1008980"/>
                </a:cubicBezTo>
                <a:cubicBezTo>
                  <a:pt x="3228810" y="1075858"/>
                  <a:pt x="3343409" y="1171509"/>
                  <a:pt x="3258155" y="1319033"/>
                </a:cubicBezTo>
                <a:cubicBezTo>
                  <a:pt x="3134282" y="1435449"/>
                  <a:pt x="3057301" y="1393031"/>
                  <a:pt x="2937692" y="1304637"/>
                </a:cubicBezTo>
                <a:cubicBezTo>
                  <a:pt x="2647778" y="1191783"/>
                  <a:pt x="2008321" y="619142"/>
                  <a:pt x="763561" y="1325535"/>
                </a:cubicBezTo>
                <a:cubicBezTo>
                  <a:pt x="621636" y="1425852"/>
                  <a:pt x="511304" y="1376178"/>
                  <a:pt x="464412" y="1278813"/>
                </a:cubicBezTo>
                <a:cubicBezTo>
                  <a:pt x="452398" y="1252494"/>
                  <a:pt x="448110" y="1227223"/>
                  <a:pt x="450482" y="1202928"/>
                </a:cubicBezTo>
                <a:cubicBezTo>
                  <a:pt x="457599" y="1130049"/>
                  <a:pt x="524660" y="1065987"/>
                  <a:pt x="622892" y="1008979"/>
                </a:cubicBezTo>
                <a:cubicBezTo>
                  <a:pt x="1041721" y="744082"/>
                  <a:pt x="1457554" y="651995"/>
                  <a:pt x="1828129" y="650059"/>
                </a:cubicBezTo>
                <a:close/>
                <a:moveTo>
                  <a:pt x="1764313" y="591"/>
                </a:moveTo>
                <a:cubicBezTo>
                  <a:pt x="2430887" y="-13278"/>
                  <a:pt x="3056659" y="218017"/>
                  <a:pt x="3559697" y="547180"/>
                </a:cubicBezTo>
                <a:cubicBezTo>
                  <a:pt x="3671781" y="597338"/>
                  <a:pt x="3794905" y="759863"/>
                  <a:pt x="3709650" y="882310"/>
                </a:cubicBezTo>
                <a:cubicBezTo>
                  <a:pt x="3594303" y="984791"/>
                  <a:pt x="3449118" y="907547"/>
                  <a:pt x="3367875" y="834477"/>
                </a:cubicBezTo>
                <a:cubicBezTo>
                  <a:pt x="3193985" y="725799"/>
                  <a:pt x="1920315" y="-235561"/>
                  <a:pt x="318417" y="884635"/>
                </a:cubicBezTo>
                <a:cubicBezTo>
                  <a:pt x="189280" y="993311"/>
                  <a:pt x="70419" y="922739"/>
                  <a:pt x="19267" y="846272"/>
                </a:cubicBezTo>
                <a:cubicBezTo>
                  <a:pt x="4410" y="817516"/>
                  <a:pt x="-1388" y="788500"/>
                  <a:pt x="275" y="760137"/>
                </a:cubicBezTo>
                <a:cubicBezTo>
                  <a:pt x="5260" y="675044"/>
                  <a:pt x="77384" y="595829"/>
                  <a:pt x="173484" y="547180"/>
                </a:cubicBezTo>
                <a:cubicBezTo>
                  <a:pt x="702741" y="170471"/>
                  <a:pt x="1245868" y="11376"/>
                  <a:pt x="1764313" y="591"/>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Freeform: Shape 37">
            <a:extLst>
              <a:ext uri="{FF2B5EF4-FFF2-40B4-BE49-F238E27FC236}">
                <a16:creationId xmlns:a16="http://schemas.microsoft.com/office/drawing/2014/main" id="{493BC60F-FA33-4E1C-92D0-9B25C211F40A}"/>
              </a:ext>
            </a:extLst>
          </p:cNvPr>
          <p:cNvSpPr/>
          <p:nvPr/>
        </p:nvSpPr>
        <p:spPr>
          <a:xfrm>
            <a:off x="2568259" y="4678774"/>
            <a:ext cx="275326" cy="202680"/>
          </a:xfrm>
          <a:custGeom>
            <a:avLst/>
            <a:gdLst>
              <a:gd name="connsiteX0" fmla="*/ 1869041 w 3738080"/>
              <a:gd name="connsiteY0" fmla="*/ 1997576 h 2751770"/>
              <a:gd name="connsiteX1" fmla="*/ 2246138 w 3738080"/>
              <a:gd name="connsiteY1" fmla="*/ 2374673 h 2751770"/>
              <a:gd name="connsiteX2" fmla="*/ 1869041 w 3738080"/>
              <a:gd name="connsiteY2" fmla="*/ 2751770 h 2751770"/>
              <a:gd name="connsiteX3" fmla="*/ 1491944 w 3738080"/>
              <a:gd name="connsiteY3" fmla="*/ 2374673 h 2751770"/>
              <a:gd name="connsiteX4" fmla="*/ 1869041 w 3738080"/>
              <a:gd name="connsiteY4" fmla="*/ 1997576 h 2751770"/>
              <a:gd name="connsiteX5" fmla="*/ 2788485 w 3738080"/>
              <a:gd name="connsiteY5" fmla="*/ 1841061 h 2751770"/>
              <a:gd name="connsiteX6" fmla="*/ 2632248 w 3738080"/>
              <a:gd name="connsiteY6" fmla="*/ 1992174 h 2751770"/>
              <a:gd name="connsiteX7" fmla="*/ 2624294 w 3738080"/>
              <a:gd name="connsiteY7" fmla="*/ 1992174 h 2751770"/>
              <a:gd name="connsiteX8" fmla="*/ 1858846 w 3738080"/>
              <a:gd name="connsiteY8" fmla="*/ 1306247 h 2751770"/>
              <a:gd name="connsiteX9" fmla="*/ 2645621 w 3738080"/>
              <a:gd name="connsiteY9" fmla="*/ 1504218 h 2751770"/>
              <a:gd name="connsiteX10" fmla="*/ 2795575 w 3738080"/>
              <a:gd name="connsiteY10" fmla="*/ 1757331 h 2751770"/>
              <a:gd name="connsiteX11" fmla="*/ 2539052 w 3738080"/>
              <a:gd name="connsiteY11" fmla="*/ 1841672 h 2751770"/>
              <a:gd name="connsiteX12" fmla="*/ 1353947 w 3738080"/>
              <a:gd name="connsiteY12" fmla="*/ 1778974 h 2751770"/>
              <a:gd name="connsiteX13" fmla="*/ 982333 w 3738080"/>
              <a:gd name="connsiteY13" fmla="*/ 1780833 h 2751770"/>
              <a:gd name="connsiteX14" fmla="*/ 966756 w 3738080"/>
              <a:gd name="connsiteY14" fmla="*/ 1667407 h 2751770"/>
              <a:gd name="connsiteX15" fmla="*/ 1217540 w 3738080"/>
              <a:gd name="connsiteY15" fmla="*/ 1445700 h 2751770"/>
              <a:gd name="connsiteX16" fmla="*/ 1858846 w 3738080"/>
              <a:gd name="connsiteY16" fmla="*/ 1306247 h 2751770"/>
              <a:gd name="connsiteX17" fmla="*/ 1828129 w 3738080"/>
              <a:gd name="connsiteY17" fmla="*/ 650059 h 2751770"/>
              <a:gd name="connsiteX18" fmla="*/ 3108200 w 3738080"/>
              <a:gd name="connsiteY18" fmla="*/ 1008980 h 2751770"/>
              <a:gd name="connsiteX19" fmla="*/ 3258155 w 3738080"/>
              <a:gd name="connsiteY19" fmla="*/ 1319033 h 2751770"/>
              <a:gd name="connsiteX20" fmla="*/ 2937692 w 3738080"/>
              <a:gd name="connsiteY20" fmla="*/ 1304637 h 2751770"/>
              <a:gd name="connsiteX21" fmla="*/ 763561 w 3738080"/>
              <a:gd name="connsiteY21" fmla="*/ 1325535 h 2751770"/>
              <a:gd name="connsiteX22" fmla="*/ 464412 w 3738080"/>
              <a:gd name="connsiteY22" fmla="*/ 1278813 h 2751770"/>
              <a:gd name="connsiteX23" fmla="*/ 450482 w 3738080"/>
              <a:gd name="connsiteY23" fmla="*/ 1202928 h 2751770"/>
              <a:gd name="connsiteX24" fmla="*/ 622892 w 3738080"/>
              <a:gd name="connsiteY24" fmla="*/ 1008979 h 2751770"/>
              <a:gd name="connsiteX25" fmla="*/ 1828129 w 3738080"/>
              <a:gd name="connsiteY25" fmla="*/ 650059 h 2751770"/>
              <a:gd name="connsiteX26" fmla="*/ 1764313 w 3738080"/>
              <a:gd name="connsiteY26" fmla="*/ 591 h 2751770"/>
              <a:gd name="connsiteX27" fmla="*/ 3559697 w 3738080"/>
              <a:gd name="connsiteY27" fmla="*/ 547180 h 2751770"/>
              <a:gd name="connsiteX28" fmla="*/ 3709650 w 3738080"/>
              <a:gd name="connsiteY28" fmla="*/ 882310 h 2751770"/>
              <a:gd name="connsiteX29" fmla="*/ 3367875 w 3738080"/>
              <a:gd name="connsiteY29" fmla="*/ 834477 h 2751770"/>
              <a:gd name="connsiteX30" fmla="*/ 318417 w 3738080"/>
              <a:gd name="connsiteY30" fmla="*/ 884635 h 2751770"/>
              <a:gd name="connsiteX31" fmla="*/ 19267 w 3738080"/>
              <a:gd name="connsiteY31" fmla="*/ 846272 h 2751770"/>
              <a:gd name="connsiteX32" fmla="*/ 275 w 3738080"/>
              <a:gd name="connsiteY32" fmla="*/ 760137 h 2751770"/>
              <a:gd name="connsiteX33" fmla="*/ 173484 w 3738080"/>
              <a:gd name="connsiteY33" fmla="*/ 547180 h 2751770"/>
              <a:gd name="connsiteX34" fmla="*/ 1764313 w 3738080"/>
              <a:gd name="connsiteY34" fmla="*/ 591 h 2751770"/>
              <a:gd name="connsiteX0" fmla="*/ 1869041 w 3738080"/>
              <a:gd name="connsiteY0" fmla="*/ 1997576 h 2751770"/>
              <a:gd name="connsiteX1" fmla="*/ 2246138 w 3738080"/>
              <a:gd name="connsiteY1" fmla="*/ 2374673 h 2751770"/>
              <a:gd name="connsiteX2" fmla="*/ 1869041 w 3738080"/>
              <a:gd name="connsiteY2" fmla="*/ 2751770 h 2751770"/>
              <a:gd name="connsiteX3" fmla="*/ 1491944 w 3738080"/>
              <a:gd name="connsiteY3" fmla="*/ 2374673 h 2751770"/>
              <a:gd name="connsiteX4" fmla="*/ 1869041 w 3738080"/>
              <a:gd name="connsiteY4" fmla="*/ 1997576 h 2751770"/>
              <a:gd name="connsiteX5" fmla="*/ 2624294 w 3738080"/>
              <a:gd name="connsiteY5" fmla="*/ 1992174 h 2751770"/>
              <a:gd name="connsiteX6" fmla="*/ 2632248 w 3738080"/>
              <a:gd name="connsiteY6" fmla="*/ 1992174 h 2751770"/>
              <a:gd name="connsiteX7" fmla="*/ 2624294 w 3738080"/>
              <a:gd name="connsiteY7" fmla="*/ 1992174 h 2751770"/>
              <a:gd name="connsiteX8" fmla="*/ 1858846 w 3738080"/>
              <a:gd name="connsiteY8" fmla="*/ 1306247 h 2751770"/>
              <a:gd name="connsiteX9" fmla="*/ 2645621 w 3738080"/>
              <a:gd name="connsiteY9" fmla="*/ 1504218 h 2751770"/>
              <a:gd name="connsiteX10" fmla="*/ 2795575 w 3738080"/>
              <a:gd name="connsiteY10" fmla="*/ 1757331 h 2751770"/>
              <a:gd name="connsiteX11" fmla="*/ 2539052 w 3738080"/>
              <a:gd name="connsiteY11" fmla="*/ 1841672 h 2751770"/>
              <a:gd name="connsiteX12" fmla="*/ 1353947 w 3738080"/>
              <a:gd name="connsiteY12" fmla="*/ 1778974 h 2751770"/>
              <a:gd name="connsiteX13" fmla="*/ 982333 w 3738080"/>
              <a:gd name="connsiteY13" fmla="*/ 1780833 h 2751770"/>
              <a:gd name="connsiteX14" fmla="*/ 966756 w 3738080"/>
              <a:gd name="connsiteY14" fmla="*/ 1667407 h 2751770"/>
              <a:gd name="connsiteX15" fmla="*/ 1217540 w 3738080"/>
              <a:gd name="connsiteY15" fmla="*/ 1445700 h 2751770"/>
              <a:gd name="connsiteX16" fmla="*/ 1858846 w 3738080"/>
              <a:gd name="connsiteY16" fmla="*/ 1306247 h 2751770"/>
              <a:gd name="connsiteX17" fmla="*/ 1828129 w 3738080"/>
              <a:gd name="connsiteY17" fmla="*/ 650059 h 2751770"/>
              <a:gd name="connsiteX18" fmla="*/ 3108200 w 3738080"/>
              <a:gd name="connsiteY18" fmla="*/ 1008980 h 2751770"/>
              <a:gd name="connsiteX19" fmla="*/ 3258155 w 3738080"/>
              <a:gd name="connsiteY19" fmla="*/ 1319033 h 2751770"/>
              <a:gd name="connsiteX20" fmla="*/ 2937692 w 3738080"/>
              <a:gd name="connsiteY20" fmla="*/ 1304637 h 2751770"/>
              <a:gd name="connsiteX21" fmla="*/ 763561 w 3738080"/>
              <a:gd name="connsiteY21" fmla="*/ 1325535 h 2751770"/>
              <a:gd name="connsiteX22" fmla="*/ 464412 w 3738080"/>
              <a:gd name="connsiteY22" fmla="*/ 1278813 h 2751770"/>
              <a:gd name="connsiteX23" fmla="*/ 450482 w 3738080"/>
              <a:gd name="connsiteY23" fmla="*/ 1202928 h 2751770"/>
              <a:gd name="connsiteX24" fmla="*/ 622892 w 3738080"/>
              <a:gd name="connsiteY24" fmla="*/ 1008979 h 2751770"/>
              <a:gd name="connsiteX25" fmla="*/ 1828129 w 3738080"/>
              <a:gd name="connsiteY25" fmla="*/ 650059 h 2751770"/>
              <a:gd name="connsiteX26" fmla="*/ 1764313 w 3738080"/>
              <a:gd name="connsiteY26" fmla="*/ 591 h 2751770"/>
              <a:gd name="connsiteX27" fmla="*/ 3559697 w 3738080"/>
              <a:gd name="connsiteY27" fmla="*/ 547180 h 2751770"/>
              <a:gd name="connsiteX28" fmla="*/ 3709650 w 3738080"/>
              <a:gd name="connsiteY28" fmla="*/ 882310 h 2751770"/>
              <a:gd name="connsiteX29" fmla="*/ 3367875 w 3738080"/>
              <a:gd name="connsiteY29" fmla="*/ 834477 h 2751770"/>
              <a:gd name="connsiteX30" fmla="*/ 318417 w 3738080"/>
              <a:gd name="connsiteY30" fmla="*/ 884635 h 2751770"/>
              <a:gd name="connsiteX31" fmla="*/ 19267 w 3738080"/>
              <a:gd name="connsiteY31" fmla="*/ 846272 h 2751770"/>
              <a:gd name="connsiteX32" fmla="*/ 275 w 3738080"/>
              <a:gd name="connsiteY32" fmla="*/ 760137 h 2751770"/>
              <a:gd name="connsiteX33" fmla="*/ 173484 w 3738080"/>
              <a:gd name="connsiteY33" fmla="*/ 547180 h 2751770"/>
              <a:gd name="connsiteX34" fmla="*/ 1764313 w 3738080"/>
              <a:gd name="connsiteY34" fmla="*/ 591 h 2751770"/>
              <a:gd name="connsiteX0" fmla="*/ 1869041 w 3738080"/>
              <a:gd name="connsiteY0" fmla="*/ 1997576 h 2751770"/>
              <a:gd name="connsiteX1" fmla="*/ 2246138 w 3738080"/>
              <a:gd name="connsiteY1" fmla="*/ 2374673 h 2751770"/>
              <a:gd name="connsiteX2" fmla="*/ 1869041 w 3738080"/>
              <a:gd name="connsiteY2" fmla="*/ 2751770 h 2751770"/>
              <a:gd name="connsiteX3" fmla="*/ 1491944 w 3738080"/>
              <a:gd name="connsiteY3" fmla="*/ 2374673 h 2751770"/>
              <a:gd name="connsiteX4" fmla="*/ 1869041 w 3738080"/>
              <a:gd name="connsiteY4" fmla="*/ 1997576 h 2751770"/>
              <a:gd name="connsiteX5" fmla="*/ 1858846 w 3738080"/>
              <a:gd name="connsiteY5" fmla="*/ 1306247 h 2751770"/>
              <a:gd name="connsiteX6" fmla="*/ 2645621 w 3738080"/>
              <a:gd name="connsiteY6" fmla="*/ 1504218 h 2751770"/>
              <a:gd name="connsiteX7" fmla="*/ 2795575 w 3738080"/>
              <a:gd name="connsiteY7" fmla="*/ 1757331 h 2751770"/>
              <a:gd name="connsiteX8" fmla="*/ 2539052 w 3738080"/>
              <a:gd name="connsiteY8" fmla="*/ 1841672 h 2751770"/>
              <a:gd name="connsiteX9" fmla="*/ 1353947 w 3738080"/>
              <a:gd name="connsiteY9" fmla="*/ 1778974 h 2751770"/>
              <a:gd name="connsiteX10" fmla="*/ 982333 w 3738080"/>
              <a:gd name="connsiteY10" fmla="*/ 1780833 h 2751770"/>
              <a:gd name="connsiteX11" fmla="*/ 966756 w 3738080"/>
              <a:gd name="connsiteY11" fmla="*/ 1667407 h 2751770"/>
              <a:gd name="connsiteX12" fmla="*/ 1217540 w 3738080"/>
              <a:gd name="connsiteY12" fmla="*/ 1445700 h 2751770"/>
              <a:gd name="connsiteX13" fmla="*/ 1858846 w 3738080"/>
              <a:gd name="connsiteY13" fmla="*/ 1306247 h 2751770"/>
              <a:gd name="connsiteX14" fmla="*/ 1828129 w 3738080"/>
              <a:gd name="connsiteY14" fmla="*/ 650059 h 2751770"/>
              <a:gd name="connsiteX15" fmla="*/ 3108200 w 3738080"/>
              <a:gd name="connsiteY15" fmla="*/ 1008980 h 2751770"/>
              <a:gd name="connsiteX16" fmla="*/ 3258155 w 3738080"/>
              <a:gd name="connsiteY16" fmla="*/ 1319033 h 2751770"/>
              <a:gd name="connsiteX17" fmla="*/ 2937692 w 3738080"/>
              <a:gd name="connsiteY17" fmla="*/ 1304637 h 2751770"/>
              <a:gd name="connsiteX18" fmla="*/ 763561 w 3738080"/>
              <a:gd name="connsiteY18" fmla="*/ 1325535 h 2751770"/>
              <a:gd name="connsiteX19" fmla="*/ 464412 w 3738080"/>
              <a:gd name="connsiteY19" fmla="*/ 1278813 h 2751770"/>
              <a:gd name="connsiteX20" fmla="*/ 450482 w 3738080"/>
              <a:gd name="connsiteY20" fmla="*/ 1202928 h 2751770"/>
              <a:gd name="connsiteX21" fmla="*/ 622892 w 3738080"/>
              <a:gd name="connsiteY21" fmla="*/ 1008979 h 2751770"/>
              <a:gd name="connsiteX22" fmla="*/ 1828129 w 3738080"/>
              <a:gd name="connsiteY22" fmla="*/ 650059 h 2751770"/>
              <a:gd name="connsiteX23" fmla="*/ 1764313 w 3738080"/>
              <a:gd name="connsiteY23" fmla="*/ 591 h 2751770"/>
              <a:gd name="connsiteX24" fmla="*/ 3559697 w 3738080"/>
              <a:gd name="connsiteY24" fmla="*/ 547180 h 2751770"/>
              <a:gd name="connsiteX25" fmla="*/ 3709650 w 3738080"/>
              <a:gd name="connsiteY25" fmla="*/ 882310 h 2751770"/>
              <a:gd name="connsiteX26" fmla="*/ 3367875 w 3738080"/>
              <a:gd name="connsiteY26" fmla="*/ 834477 h 2751770"/>
              <a:gd name="connsiteX27" fmla="*/ 318417 w 3738080"/>
              <a:gd name="connsiteY27" fmla="*/ 884635 h 2751770"/>
              <a:gd name="connsiteX28" fmla="*/ 19267 w 3738080"/>
              <a:gd name="connsiteY28" fmla="*/ 846272 h 2751770"/>
              <a:gd name="connsiteX29" fmla="*/ 275 w 3738080"/>
              <a:gd name="connsiteY29" fmla="*/ 760137 h 2751770"/>
              <a:gd name="connsiteX30" fmla="*/ 173484 w 3738080"/>
              <a:gd name="connsiteY30" fmla="*/ 547180 h 2751770"/>
              <a:gd name="connsiteX31" fmla="*/ 1764313 w 3738080"/>
              <a:gd name="connsiteY31" fmla="*/ 591 h 2751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738080" h="2751770">
                <a:moveTo>
                  <a:pt x="1869041" y="1997576"/>
                </a:moveTo>
                <a:cubicBezTo>
                  <a:pt x="2077306" y="1997576"/>
                  <a:pt x="2246138" y="2166408"/>
                  <a:pt x="2246138" y="2374673"/>
                </a:cubicBezTo>
                <a:cubicBezTo>
                  <a:pt x="2246138" y="2582938"/>
                  <a:pt x="2077306" y="2751770"/>
                  <a:pt x="1869041" y="2751770"/>
                </a:cubicBezTo>
                <a:cubicBezTo>
                  <a:pt x="1660776" y="2751770"/>
                  <a:pt x="1491944" y="2582938"/>
                  <a:pt x="1491944" y="2374673"/>
                </a:cubicBezTo>
                <a:cubicBezTo>
                  <a:pt x="1491944" y="2166408"/>
                  <a:pt x="1660776" y="1997576"/>
                  <a:pt x="1869041" y="1997576"/>
                </a:cubicBezTo>
                <a:close/>
                <a:moveTo>
                  <a:pt x="1858846" y="1306247"/>
                </a:moveTo>
                <a:cubicBezTo>
                  <a:pt x="2165924" y="1301758"/>
                  <a:pt x="2404940" y="1399722"/>
                  <a:pt x="2645621" y="1504218"/>
                </a:cubicBezTo>
                <a:cubicBezTo>
                  <a:pt x="2813424" y="1597955"/>
                  <a:pt x="2823993" y="1678797"/>
                  <a:pt x="2795575" y="1757331"/>
                </a:cubicBezTo>
                <a:cubicBezTo>
                  <a:pt x="2761471" y="1842158"/>
                  <a:pt x="2685239" y="1908552"/>
                  <a:pt x="2539052" y="1841672"/>
                </a:cubicBezTo>
                <a:cubicBezTo>
                  <a:pt x="2347207" y="1684231"/>
                  <a:pt x="1733351" y="1556050"/>
                  <a:pt x="1353947" y="1778974"/>
                </a:cubicBezTo>
                <a:cubicBezTo>
                  <a:pt x="1250080" y="1855218"/>
                  <a:pt x="1037749" y="1915097"/>
                  <a:pt x="982333" y="1780833"/>
                </a:cubicBezTo>
                <a:cubicBezTo>
                  <a:pt x="968480" y="1736637"/>
                  <a:pt x="963386" y="1699601"/>
                  <a:pt x="966756" y="1667407"/>
                </a:cubicBezTo>
                <a:cubicBezTo>
                  <a:pt x="976866" y="1570822"/>
                  <a:pt x="1063141" y="1517802"/>
                  <a:pt x="1217540" y="1445700"/>
                </a:cubicBezTo>
                <a:cubicBezTo>
                  <a:pt x="1465851" y="1348519"/>
                  <a:pt x="1674601" y="1308942"/>
                  <a:pt x="1858846" y="1306247"/>
                </a:cubicBezTo>
                <a:close/>
                <a:moveTo>
                  <a:pt x="1828129" y="650059"/>
                </a:moveTo>
                <a:cubicBezTo>
                  <a:pt x="2445754" y="646836"/>
                  <a:pt x="2937662" y="894034"/>
                  <a:pt x="3108200" y="1008980"/>
                </a:cubicBezTo>
                <a:cubicBezTo>
                  <a:pt x="3228810" y="1075858"/>
                  <a:pt x="3343409" y="1171509"/>
                  <a:pt x="3258155" y="1319033"/>
                </a:cubicBezTo>
                <a:cubicBezTo>
                  <a:pt x="3134282" y="1435449"/>
                  <a:pt x="3057301" y="1393031"/>
                  <a:pt x="2937692" y="1304637"/>
                </a:cubicBezTo>
                <a:cubicBezTo>
                  <a:pt x="2647778" y="1191783"/>
                  <a:pt x="2008321" y="619142"/>
                  <a:pt x="763561" y="1325535"/>
                </a:cubicBezTo>
                <a:cubicBezTo>
                  <a:pt x="621636" y="1425852"/>
                  <a:pt x="511304" y="1376178"/>
                  <a:pt x="464412" y="1278813"/>
                </a:cubicBezTo>
                <a:cubicBezTo>
                  <a:pt x="452398" y="1252494"/>
                  <a:pt x="448110" y="1227223"/>
                  <a:pt x="450482" y="1202928"/>
                </a:cubicBezTo>
                <a:cubicBezTo>
                  <a:pt x="457599" y="1130049"/>
                  <a:pt x="524660" y="1065987"/>
                  <a:pt x="622892" y="1008979"/>
                </a:cubicBezTo>
                <a:cubicBezTo>
                  <a:pt x="1041721" y="744082"/>
                  <a:pt x="1457554" y="651995"/>
                  <a:pt x="1828129" y="650059"/>
                </a:cubicBezTo>
                <a:close/>
                <a:moveTo>
                  <a:pt x="1764313" y="591"/>
                </a:moveTo>
                <a:cubicBezTo>
                  <a:pt x="2430887" y="-13278"/>
                  <a:pt x="3056659" y="218017"/>
                  <a:pt x="3559697" y="547180"/>
                </a:cubicBezTo>
                <a:cubicBezTo>
                  <a:pt x="3671781" y="597338"/>
                  <a:pt x="3794905" y="759863"/>
                  <a:pt x="3709650" y="882310"/>
                </a:cubicBezTo>
                <a:cubicBezTo>
                  <a:pt x="3594303" y="984791"/>
                  <a:pt x="3449118" y="907547"/>
                  <a:pt x="3367875" y="834477"/>
                </a:cubicBezTo>
                <a:cubicBezTo>
                  <a:pt x="3193985" y="725799"/>
                  <a:pt x="1920315" y="-235561"/>
                  <a:pt x="318417" y="884635"/>
                </a:cubicBezTo>
                <a:cubicBezTo>
                  <a:pt x="189280" y="993311"/>
                  <a:pt x="70419" y="922739"/>
                  <a:pt x="19267" y="846272"/>
                </a:cubicBezTo>
                <a:cubicBezTo>
                  <a:pt x="4410" y="817516"/>
                  <a:pt x="-1388" y="788500"/>
                  <a:pt x="275" y="760137"/>
                </a:cubicBezTo>
                <a:cubicBezTo>
                  <a:pt x="5260" y="675044"/>
                  <a:pt x="77384" y="595829"/>
                  <a:pt x="173484" y="547180"/>
                </a:cubicBezTo>
                <a:cubicBezTo>
                  <a:pt x="702741" y="170471"/>
                  <a:pt x="1245868" y="11376"/>
                  <a:pt x="1764313" y="591"/>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Freeform: Shape 38">
            <a:extLst>
              <a:ext uri="{FF2B5EF4-FFF2-40B4-BE49-F238E27FC236}">
                <a16:creationId xmlns:a16="http://schemas.microsoft.com/office/drawing/2014/main" id="{F2F4F4B8-7E75-42CB-BED0-1F3E42860402}"/>
              </a:ext>
            </a:extLst>
          </p:cNvPr>
          <p:cNvSpPr/>
          <p:nvPr/>
        </p:nvSpPr>
        <p:spPr>
          <a:xfrm>
            <a:off x="3799695" y="3841493"/>
            <a:ext cx="302885" cy="222967"/>
          </a:xfrm>
          <a:custGeom>
            <a:avLst/>
            <a:gdLst>
              <a:gd name="connsiteX0" fmla="*/ 1869041 w 3738080"/>
              <a:gd name="connsiteY0" fmla="*/ 1997576 h 2751770"/>
              <a:gd name="connsiteX1" fmla="*/ 2246138 w 3738080"/>
              <a:gd name="connsiteY1" fmla="*/ 2374673 h 2751770"/>
              <a:gd name="connsiteX2" fmla="*/ 1869041 w 3738080"/>
              <a:gd name="connsiteY2" fmla="*/ 2751770 h 2751770"/>
              <a:gd name="connsiteX3" fmla="*/ 1491944 w 3738080"/>
              <a:gd name="connsiteY3" fmla="*/ 2374673 h 2751770"/>
              <a:gd name="connsiteX4" fmla="*/ 1869041 w 3738080"/>
              <a:gd name="connsiteY4" fmla="*/ 1997576 h 2751770"/>
              <a:gd name="connsiteX5" fmla="*/ 2788485 w 3738080"/>
              <a:gd name="connsiteY5" fmla="*/ 1841061 h 2751770"/>
              <a:gd name="connsiteX6" fmla="*/ 2632248 w 3738080"/>
              <a:gd name="connsiteY6" fmla="*/ 1992174 h 2751770"/>
              <a:gd name="connsiteX7" fmla="*/ 2624294 w 3738080"/>
              <a:gd name="connsiteY7" fmla="*/ 1992174 h 2751770"/>
              <a:gd name="connsiteX8" fmla="*/ 1858846 w 3738080"/>
              <a:gd name="connsiteY8" fmla="*/ 1306247 h 2751770"/>
              <a:gd name="connsiteX9" fmla="*/ 2645621 w 3738080"/>
              <a:gd name="connsiteY9" fmla="*/ 1504218 h 2751770"/>
              <a:gd name="connsiteX10" fmla="*/ 2795575 w 3738080"/>
              <a:gd name="connsiteY10" fmla="*/ 1757331 h 2751770"/>
              <a:gd name="connsiteX11" fmla="*/ 2539052 w 3738080"/>
              <a:gd name="connsiteY11" fmla="*/ 1841672 h 2751770"/>
              <a:gd name="connsiteX12" fmla="*/ 1353947 w 3738080"/>
              <a:gd name="connsiteY12" fmla="*/ 1778974 h 2751770"/>
              <a:gd name="connsiteX13" fmla="*/ 982333 w 3738080"/>
              <a:gd name="connsiteY13" fmla="*/ 1780833 h 2751770"/>
              <a:gd name="connsiteX14" fmla="*/ 966756 w 3738080"/>
              <a:gd name="connsiteY14" fmla="*/ 1667407 h 2751770"/>
              <a:gd name="connsiteX15" fmla="*/ 1217540 w 3738080"/>
              <a:gd name="connsiteY15" fmla="*/ 1445700 h 2751770"/>
              <a:gd name="connsiteX16" fmla="*/ 1858846 w 3738080"/>
              <a:gd name="connsiteY16" fmla="*/ 1306247 h 2751770"/>
              <a:gd name="connsiteX17" fmla="*/ 1828129 w 3738080"/>
              <a:gd name="connsiteY17" fmla="*/ 650059 h 2751770"/>
              <a:gd name="connsiteX18" fmla="*/ 3108200 w 3738080"/>
              <a:gd name="connsiteY18" fmla="*/ 1008980 h 2751770"/>
              <a:gd name="connsiteX19" fmla="*/ 3258155 w 3738080"/>
              <a:gd name="connsiteY19" fmla="*/ 1319033 h 2751770"/>
              <a:gd name="connsiteX20" fmla="*/ 2937692 w 3738080"/>
              <a:gd name="connsiteY20" fmla="*/ 1304637 h 2751770"/>
              <a:gd name="connsiteX21" fmla="*/ 763561 w 3738080"/>
              <a:gd name="connsiteY21" fmla="*/ 1325535 h 2751770"/>
              <a:gd name="connsiteX22" fmla="*/ 464412 w 3738080"/>
              <a:gd name="connsiteY22" fmla="*/ 1278813 h 2751770"/>
              <a:gd name="connsiteX23" fmla="*/ 450482 w 3738080"/>
              <a:gd name="connsiteY23" fmla="*/ 1202928 h 2751770"/>
              <a:gd name="connsiteX24" fmla="*/ 622892 w 3738080"/>
              <a:gd name="connsiteY24" fmla="*/ 1008979 h 2751770"/>
              <a:gd name="connsiteX25" fmla="*/ 1828129 w 3738080"/>
              <a:gd name="connsiteY25" fmla="*/ 650059 h 2751770"/>
              <a:gd name="connsiteX26" fmla="*/ 1764313 w 3738080"/>
              <a:gd name="connsiteY26" fmla="*/ 591 h 2751770"/>
              <a:gd name="connsiteX27" fmla="*/ 3559697 w 3738080"/>
              <a:gd name="connsiteY27" fmla="*/ 547180 h 2751770"/>
              <a:gd name="connsiteX28" fmla="*/ 3709650 w 3738080"/>
              <a:gd name="connsiteY28" fmla="*/ 882310 h 2751770"/>
              <a:gd name="connsiteX29" fmla="*/ 3367875 w 3738080"/>
              <a:gd name="connsiteY29" fmla="*/ 834477 h 2751770"/>
              <a:gd name="connsiteX30" fmla="*/ 318417 w 3738080"/>
              <a:gd name="connsiteY30" fmla="*/ 884635 h 2751770"/>
              <a:gd name="connsiteX31" fmla="*/ 19267 w 3738080"/>
              <a:gd name="connsiteY31" fmla="*/ 846272 h 2751770"/>
              <a:gd name="connsiteX32" fmla="*/ 275 w 3738080"/>
              <a:gd name="connsiteY32" fmla="*/ 760137 h 2751770"/>
              <a:gd name="connsiteX33" fmla="*/ 173484 w 3738080"/>
              <a:gd name="connsiteY33" fmla="*/ 547180 h 2751770"/>
              <a:gd name="connsiteX34" fmla="*/ 1764313 w 3738080"/>
              <a:gd name="connsiteY34" fmla="*/ 591 h 2751770"/>
              <a:gd name="connsiteX0" fmla="*/ 1869041 w 3738080"/>
              <a:gd name="connsiteY0" fmla="*/ 1997576 h 2751770"/>
              <a:gd name="connsiteX1" fmla="*/ 2246138 w 3738080"/>
              <a:gd name="connsiteY1" fmla="*/ 2374673 h 2751770"/>
              <a:gd name="connsiteX2" fmla="*/ 1869041 w 3738080"/>
              <a:gd name="connsiteY2" fmla="*/ 2751770 h 2751770"/>
              <a:gd name="connsiteX3" fmla="*/ 1491944 w 3738080"/>
              <a:gd name="connsiteY3" fmla="*/ 2374673 h 2751770"/>
              <a:gd name="connsiteX4" fmla="*/ 1869041 w 3738080"/>
              <a:gd name="connsiteY4" fmla="*/ 1997576 h 2751770"/>
              <a:gd name="connsiteX5" fmla="*/ 2624294 w 3738080"/>
              <a:gd name="connsiteY5" fmla="*/ 1992174 h 2751770"/>
              <a:gd name="connsiteX6" fmla="*/ 2632248 w 3738080"/>
              <a:gd name="connsiteY6" fmla="*/ 1992174 h 2751770"/>
              <a:gd name="connsiteX7" fmla="*/ 2624294 w 3738080"/>
              <a:gd name="connsiteY7" fmla="*/ 1992174 h 2751770"/>
              <a:gd name="connsiteX8" fmla="*/ 1858846 w 3738080"/>
              <a:gd name="connsiteY8" fmla="*/ 1306247 h 2751770"/>
              <a:gd name="connsiteX9" fmla="*/ 2645621 w 3738080"/>
              <a:gd name="connsiteY9" fmla="*/ 1504218 h 2751770"/>
              <a:gd name="connsiteX10" fmla="*/ 2795575 w 3738080"/>
              <a:gd name="connsiteY10" fmla="*/ 1757331 h 2751770"/>
              <a:gd name="connsiteX11" fmla="*/ 2539052 w 3738080"/>
              <a:gd name="connsiteY11" fmla="*/ 1841672 h 2751770"/>
              <a:gd name="connsiteX12" fmla="*/ 1353947 w 3738080"/>
              <a:gd name="connsiteY12" fmla="*/ 1778974 h 2751770"/>
              <a:gd name="connsiteX13" fmla="*/ 982333 w 3738080"/>
              <a:gd name="connsiteY13" fmla="*/ 1780833 h 2751770"/>
              <a:gd name="connsiteX14" fmla="*/ 966756 w 3738080"/>
              <a:gd name="connsiteY14" fmla="*/ 1667407 h 2751770"/>
              <a:gd name="connsiteX15" fmla="*/ 1217540 w 3738080"/>
              <a:gd name="connsiteY15" fmla="*/ 1445700 h 2751770"/>
              <a:gd name="connsiteX16" fmla="*/ 1858846 w 3738080"/>
              <a:gd name="connsiteY16" fmla="*/ 1306247 h 2751770"/>
              <a:gd name="connsiteX17" fmla="*/ 1828129 w 3738080"/>
              <a:gd name="connsiteY17" fmla="*/ 650059 h 2751770"/>
              <a:gd name="connsiteX18" fmla="*/ 3108200 w 3738080"/>
              <a:gd name="connsiteY18" fmla="*/ 1008980 h 2751770"/>
              <a:gd name="connsiteX19" fmla="*/ 3258155 w 3738080"/>
              <a:gd name="connsiteY19" fmla="*/ 1319033 h 2751770"/>
              <a:gd name="connsiteX20" fmla="*/ 2937692 w 3738080"/>
              <a:gd name="connsiteY20" fmla="*/ 1304637 h 2751770"/>
              <a:gd name="connsiteX21" fmla="*/ 763561 w 3738080"/>
              <a:gd name="connsiteY21" fmla="*/ 1325535 h 2751770"/>
              <a:gd name="connsiteX22" fmla="*/ 464412 w 3738080"/>
              <a:gd name="connsiteY22" fmla="*/ 1278813 h 2751770"/>
              <a:gd name="connsiteX23" fmla="*/ 450482 w 3738080"/>
              <a:gd name="connsiteY23" fmla="*/ 1202928 h 2751770"/>
              <a:gd name="connsiteX24" fmla="*/ 622892 w 3738080"/>
              <a:gd name="connsiteY24" fmla="*/ 1008979 h 2751770"/>
              <a:gd name="connsiteX25" fmla="*/ 1828129 w 3738080"/>
              <a:gd name="connsiteY25" fmla="*/ 650059 h 2751770"/>
              <a:gd name="connsiteX26" fmla="*/ 1764313 w 3738080"/>
              <a:gd name="connsiteY26" fmla="*/ 591 h 2751770"/>
              <a:gd name="connsiteX27" fmla="*/ 3559697 w 3738080"/>
              <a:gd name="connsiteY27" fmla="*/ 547180 h 2751770"/>
              <a:gd name="connsiteX28" fmla="*/ 3709650 w 3738080"/>
              <a:gd name="connsiteY28" fmla="*/ 882310 h 2751770"/>
              <a:gd name="connsiteX29" fmla="*/ 3367875 w 3738080"/>
              <a:gd name="connsiteY29" fmla="*/ 834477 h 2751770"/>
              <a:gd name="connsiteX30" fmla="*/ 318417 w 3738080"/>
              <a:gd name="connsiteY30" fmla="*/ 884635 h 2751770"/>
              <a:gd name="connsiteX31" fmla="*/ 19267 w 3738080"/>
              <a:gd name="connsiteY31" fmla="*/ 846272 h 2751770"/>
              <a:gd name="connsiteX32" fmla="*/ 275 w 3738080"/>
              <a:gd name="connsiteY32" fmla="*/ 760137 h 2751770"/>
              <a:gd name="connsiteX33" fmla="*/ 173484 w 3738080"/>
              <a:gd name="connsiteY33" fmla="*/ 547180 h 2751770"/>
              <a:gd name="connsiteX34" fmla="*/ 1764313 w 3738080"/>
              <a:gd name="connsiteY34" fmla="*/ 591 h 2751770"/>
              <a:gd name="connsiteX0" fmla="*/ 1869041 w 3738080"/>
              <a:gd name="connsiteY0" fmla="*/ 1997576 h 2751770"/>
              <a:gd name="connsiteX1" fmla="*/ 2246138 w 3738080"/>
              <a:gd name="connsiteY1" fmla="*/ 2374673 h 2751770"/>
              <a:gd name="connsiteX2" fmla="*/ 1869041 w 3738080"/>
              <a:gd name="connsiteY2" fmla="*/ 2751770 h 2751770"/>
              <a:gd name="connsiteX3" fmla="*/ 1491944 w 3738080"/>
              <a:gd name="connsiteY3" fmla="*/ 2374673 h 2751770"/>
              <a:gd name="connsiteX4" fmla="*/ 1869041 w 3738080"/>
              <a:gd name="connsiteY4" fmla="*/ 1997576 h 2751770"/>
              <a:gd name="connsiteX5" fmla="*/ 1858846 w 3738080"/>
              <a:gd name="connsiteY5" fmla="*/ 1306247 h 2751770"/>
              <a:gd name="connsiteX6" fmla="*/ 2645621 w 3738080"/>
              <a:gd name="connsiteY6" fmla="*/ 1504218 h 2751770"/>
              <a:gd name="connsiteX7" fmla="*/ 2795575 w 3738080"/>
              <a:gd name="connsiteY7" fmla="*/ 1757331 h 2751770"/>
              <a:gd name="connsiteX8" fmla="*/ 2539052 w 3738080"/>
              <a:gd name="connsiteY8" fmla="*/ 1841672 h 2751770"/>
              <a:gd name="connsiteX9" fmla="*/ 1353947 w 3738080"/>
              <a:gd name="connsiteY9" fmla="*/ 1778974 h 2751770"/>
              <a:gd name="connsiteX10" fmla="*/ 982333 w 3738080"/>
              <a:gd name="connsiteY10" fmla="*/ 1780833 h 2751770"/>
              <a:gd name="connsiteX11" fmla="*/ 966756 w 3738080"/>
              <a:gd name="connsiteY11" fmla="*/ 1667407 h 2751770"/>
              <a:gd name="connsiteX12" fmla="*/ 1217540 w 3738080"/>
              <a:gd name="connsiteY12" fmla="*/ 1445700 h 2751770"/>
              <a:gd name="connsiteX13" fmla="*/ 1858846 w 3738080"/>
              <a:gd name="connsiteY13" fmla="*/ 1306247 h 2751770"/>
              <a:gd name="connsiteX14" fmla="*/ 1828129 w 3738080"/>
              <a:gd name="connsiteY14" fmla="*/ 650059 h 2751770"/>
              <a:gd name="connsiteX15" fmla="*/ 3108200 w 3738080"/>
              <a:gd name="connsiteY15" fmla="*/ 1008980 h 2751770"/>
              <a:gd name="connsiteX16" fmla="*/ 3258155 w 3738080"/>
              <a:gd name="connsiteY16" fmla="*/ 1319033 h 2751770"/>
              <a:gd name="connsiteX17" fmla="*/ 2937692 w 3738080"/>
              <a:gd name="connsiteY17" fmla="*/ 1304637 h 2751770"/>
              <a:gd name="connsiteX18" fmla="*/ 763561 w 3738080"/>
              <a:gd name="connsiteY18" fmla="*/ 1325535 h 2751770"/>
              <a:gd name="connsiteX19" fmla="*/ 464412 w 3738080"/>
              <a:gd name="connsiteY19" fmla="*/ 1278813 h 2751770"/>
              <a:gd name="connsiteX20" fmla="*/ 450482 w 3738080"/>
              <a:gd name="connsiteY20" fmla="*/ 1202928 h 2751770"/>
              <a:gd name="connsiteX21" fmla="*/ 622892 w 3738080"/>
              <a:gd name="connsiteY21" fmla="*/ 1008979 h 2751770"/>
              <a:gd name="connsiteX22" fmla="*/ 1828129 w 3738080"/>
              <a:gd name="connsiteY22" fmla="*/ 650059 h 2751770"/>
              <a:gd name="connsiteX23" fmla="*/ 1764313 w 3738080"/>
              <a:gd name="connsiteY23" fmla="*/ 591 h 2751770"/>
              <a:gd name="connsiteX24" fmla="*/ 3559697 w 3738080"/>
              <a:gd name="connsiteY24" fmla="*/ 547180 h 2751770"/>
              <a:gd name="connsiteX25" fmla="*/ 3709650 w 3738080"/>
              <a:gd name="connsiteY25" fmla="*/ 882310 h 2751770"/>
              <a:gd name="connsiteX26" fmla="*/ 3367875 w 3738080"/>
              <a:gd name="connsiteY26" fmla="*/ 834477 h 2751770"/>
              <a:gd name="connsiteX27" fmla="*/ 318417 w 3738080"/>
              <a:gd name="connsiteY27" fmla="*/ 884635 h 2751770"/>
              <a:gd name="connsiteX28" fmla="*/ 19267 w 3738080"/>
              <a:gd name="connsiteY28" fmla="*/ 846272 h 2751770"/>
              <a:gd name="connsiteX29" fmla="*/ 275 w 3738080"/>
              <a:gd name="connsiteY29" fmla="*/ 760137 h 2751770"/>
              <a:gd name="connsiteX30" fmla="*/ 173484 w 3738080"/>
              <a:gd name="connsiteY30" fmla="*/ 547180 h 2751770"/>
              <a:gd name="connsiteX31" fmla="*/ 1764313 w 3738080"/>
              <a:gd name="connsiteY31" fmla="*/ 591 h 2751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738080" h="2751770">
                <a:moveTo>
                  <a:pt x="1869041" y="1997576"/>
                </a:moveTo>
                <a:cubicBezTo>
                  <a:pt x="2077306" y="1997576"/>
                  <a:pt x="2246138" y="2166408"/>
                  <a:pt x="2246138" y="2374673"/>
                </a:cubicBezTo>
                <a:cubicBezTo>
                  <a:pt x="2246138" y="2582938"/>
                  <a:pt x="2077306" y="2751770"/>
                  <a:pt x="1869041" y="2751770"/>
                </a:cubicBezTo>
                <a:cubicBezTo>
                  <a:pt x="1660776" y="2751770"/>
                  <a:pt x="1491944" y="2582938"/>
                  <a:pt x="1491944" y="2374673"/>
                </a:cubicBezTo>
                <a:cubicBezTo>
                  <a:pt x="1491944" y="2166408"/>
                  <a:pt x="1660776" y="1997576"/>
                  <a:pt x="1869041" y="1997576"/>
                </a:cubicBezTo>
                <a:close/>
                <a:moveTo>
                  <a:pt x="1858846" y="1306247"/>
                </a:moveTo>
                <a:cubicBezTo>
                  <a:pt x="2165924" y="1301758"/>
                  <a:pt x="2404940" y="1399722"/>
                  <a:pt x="2645621" y="1504218"/>
                </a:cubicBezTo>
                <a:cubicBezTo>
                  <a:pt x="2813424" y="1597955"/>
                  <a:pt x="2823993" y="1678797"/>
                  <a:pt x="2795575" y="1757331"/>
                </a:cubicBezTo>
                <a:cubicBezTo>
                  <a:pt x="2761471" y="1842158"/>
                  <a:pt x="2685239" y="1908552"/>
                  <a:pt x="2539052" y="1841672"/>
                </a:cubicBezTo>
                <a:cubicBezTo>
                  <a:pt x="2347207" y="1684231"/>
                  <a:pt x="1733351" y="1556050"/>
                  <a:pt x="1353947" y="1778974"/>
                </a:cubicBezTo>
                <a:cubicBezTo>
                  <a:pt x="1250080" y="1855218"/>
                  <a:pt x="1037749" y="1915097"/>
                  <a:pt x="982333" y="1780833"/>
                </a:cubicBezTo>
                <a:cubicBezTo>
                  <a:pt x="968480" y="1736637"/>
                  <a:pt x="963386" y="1699601"/>
                  <a:pt x="966756" y="1667407"/>
                </a:cubicBezTo>
                <a:cubicBezTo>
                  <a:pt x="976866" y="1570822"/>
                  <a:pt x="1063141" y="1517802"/>
                  <a:pt x="1217540" y="1445700"/>
                </a:cubicBezTo>
                <a:cubicBezTo>
                  <a:pt x="1465851" y="1348519"/>
                  <a:pt x="1674601" y="1308942"/>
                  <a:pt x="1858846" y="1306247"/>
                </a:cubicBezTo>
                <a:close/>
                <a:moveTo>
                  <a:pt x="1828129" y="650059"/>
                </a:moveTo>
                <a:cubicBezTo>
                  <a:pt x="2445754" y="646836"/>
                  <a:pt x="2937662" y="894034"/>
                  <a:pt x="3108200" y="1008980"/>
                </a:cubicBezTo>
                <a:cubicBezTo>
                  <a:pt x="3228810" y="1075858"/>
                  <a:pt x="3343409" y="1171509"/>
                  <a:pt x="3258155" y="1319033"/>
                </a:cubicBezTo>
                <a:cubicBezTo>
                  <a:pt x="3134282" y="1435449"/>
                  <a:pt x="3057301" y="1393031"/>
                  <a:pt x="2937692" y="1304637"/>
                </a:cubicBezTo>
                <a:cubicBezTo>
                  <a:pt x="2647778" y="1191783"/>
                  <a:pt x="2008321" y="619142"/>
                  <a:pt x="763561" y="1325535"/>
                </a:cubicBezTo>
                <a:cubicBezTo>
                  <a:pt x="621636" y="1425852"/>
                  <a:pt x="511304" y="1376178"/>
                  <a:pt x="464412" y="1278813"/>
                </a:cubicBezTo>
                <a:cubicBezTo>
                  <a:pt x="452398" y="1252494"/>
                  <a:pt x="448110" y="1227223"/>
                  <a:pt x="450482" y="1202928"/>
                </a:cubicBezTo>
                <a:cubicBezTo>
                  <a:pt x="457599" y="1130049"/>
                  <a:pt x="524660" y="1065987"/>
                  <a:pt x="622892" y="1008979"/>
                </a:cubicBezTo>
                <a:cubicBezTo>
                  <a:pt x="1041721" y="744082"/>
                  <a:pt x="1457554" y="651995"/>
                  <a:pt x="1828129" y="650059"/>
                </a:cubicBezTo>
                <a:close/>
                <a:moveTo>
                  <a:pt x="1764313" y="591"/>
                </a:moveTo>
                <a:cubicBezTo>
                  <a:pt x="2430887" y="-13278"/>
                  <a:pt x="3056659" y="218017"/>
                  <a:pt x="3559697" y="547180"/>
                </a:cubicBezTo>
                <a:cubicBezTo>
                  <a:pt x="3671781" y="597338"/>
                  <a:pt x="3794905" y="759863"/>
                  <a:pt x="3709650" y="882310"/>
                </a:cubicBezTo>
                <a:cubicBezTo>
                  <a:pt x="3594303" y="984791"/>
                  <a:pt x="3449118" y="907547"/>
                  <a:pt x="3367875" y="834477"/>
                </a:cubicBezTo>
                <a:cubicBezTo>
                  <a:pt x="3193985" y="725799"/>
                  <a:pt x="1920315" y="-235561"/>
                  <a:pt x="318417" y="884635"/>
                </a:cubicBezTo>
                <a:cubicBezTo>
                  <a:pt x="189280" y="993311"/>
                  <a:pt x="70419" y="922739"/>
                  <a:pt x="19267" y="846272"/>
                </a:cubicBezTo>
                <a:cubicBezTo>
                  <a:pt x="4410" y="817516"/>
                  <a:pt x="-1388" y="788500"/>
                  <a:pt x="275" y="760137"/>
                </a:cubicBezTo>
                <a:cubicBezTo>
                  <a:pt x="5260" y="675044"/>
                  <a:pt x="77384" y="595829"/>
                  <a:pt x="173484" y="547180"/>
                </a:cubicBezTo>
                <a:cubicBezTo>
                  <a:pt x="702741" y="170471"/>
                  <a:pt x="1245868" y="11376"/>
                  <a:pt x="1764313" y="591"/>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Freeform: Shape 39">
            <a:extLst>
              <a:ext uri="{FF2B5EF4-FFF2-40B4-BE49-F238E27FC236}">
                <a16:creationId xmlns:a16="http://schemas.microsoft.com/office/drawing/2014/main" id="{100FB742-3215-48B8-BD77-3A8ED3C15107}"/>
              </a:ext>
            </a:extLst>
          </p:cNvPr>
          <p:cNvSpPr/>
          <p:nvPr/>
        </p:nvSpPr>
        <p:spPr>
          <a:xfrm>
            <a:off x="4462891" y="4102971"/>
            <a:ext cx="324852" cy="239138"/>
          </a:xfrm>
          <a:custGeom>
            <a:avLst/>
            <a:gdLst>
              <a:gd name="connsiteX0" fmla="*/ 1869041 w 3738080"/>
              <a:gd name="connsiteY0" fmla="*/ 1997576 h 2751770"/>
              <a:gd name="connsiteX1" fmla="*/ 2246138 w 3738080"/>
              <a:gd name="connsiteY1" fmla="*/ 2374673 h 2751770"/>
              <a:gd name="connsiteX2" fmla="*/ 1869041 w 3738080"/>
              <a:gd name="connsiteY2" fmla="*/ 2751770 h 2751770"/>
              <a:gd name="connsiteX3" fmla="*/ 1491944 w 3738080"/>
              <a:gd name="connsiteY3" fmla="*/ 2374673 h 2751770"/>
              <a:gd name="connsiteX4" fmla="*/ 1869041 w 3738080"/>
              <a:gd name="connsiteY4" fmla="*/ 1997576 h 2751770"/>
              <a:gd name="connsiteX5" fmla="*/ 2788485 w 3738080"/>
              <a:gd name="connsiteY5" fmla="*/ 1841061 h 2751770"/>
              <a:gd name="connsiteX6" fmla="*/ 2632248 w 3738080"/>
              <a:gd name="connsiteY6" fmla="*/ 1992174 h 2751770"/>
              <a:gd name="connsiteX7" fmla="*/ 2624294 w 3738080"/>
              <a:gd name="connsiteY7" fmla="*/ 1992174 h 2751770"/>
              <a:gd name="connsiteX8" fmla="*/ 1858846 w 3738080"/>
              <a:gd name="connsiteY8" fmla="*/ 1306247 h 2751770"/>
              <a:gd name="connsiteX9" fmla="*/ 2645621 w 3738080"/>
              <a:gd name="connsiteY9" fmla="*/ 1504218 h 2751770"/>
              <a:gd name="connsiteX10" fmla="*/ 2795575 w 3738080"/>
              <a:gd name="connsiteY10" fmla="*/ 1757331 h 2751770"/>
              <a:gd name="connsiteX11" fmla="*/ 2539052 w 3738080"/>
              <a:gd name="connsiteY11" fmla="*/ 1841672 h 2751770"/>
              <a:gd name="connsiteX12" fmla="*/ 1353947 w 3738080"/>
              <a:gd name="connsiteY12" fmla="*/ 1778974 h 2751770"/>
              <a:gd name="connsiteX13" fmla="*/ 982333 w 3738080"/>
              <a:gd name="connsiteY13" fmla="*/ 1780833 h 2751770"/>
              <a:gd name="connsiteX14" fmla="*/ 966756 w 3738080"/>
              <a:gd name="connsiteY14" fmla="*/ 1667407 h 2751770"/>
              <a:gd name="connsiteX15" fmla="*/ 1217540 w 3738080"/>
              <a:gd name="connsiteY15" fmla="*/ 1445700 h 2751770"/>
              <a:gd name="connsiteX16" fmla="*/ 1858846 w 3738080"/>
              <a:gd name="connsiteY16" fmla="*/ 1306247 h 2751770"/>
              <a:gd name="connsiteX17" fmla="*/ 1828129 w 3738080"/>
              <a:gd name="connsiteY17" fmla="*/ 650059 h 2751770"/>
              <a:gd name="connsiteX18" fmla="*/ 3108200 w 3738080"/>
              <a:gd name="connsiteY18" fmla="*/ 1008980 h 2751770"/>
              <a:gd name="connsiteX19" fmla="*/ 3258155 w 3738080"/>
              <a:gd name="connsiteY19" fmla="*/ 1319033 h 2751770"/>
              <a:gd name="connsiteX20" fmla="*/ 2937692 w 3738080"/>
              <a:gd name="connsiteY20" fmla="*/ 1304637 h 2751770"/>
              <a:gd name="connsiteX21" fmla="*/ 763561 w 3738080"/>
              <a:gd name="connsiteY21" fmla="*/ 1325535 h 2751770"/>
              <a:gd name="connsiteX22" fmla="*/ 464412 w 3738080"/>
              <a:gd name="connsiteY22" fmla="*/ 1278813 h 2751770"/>
              <a:gd name="connsiteX23" fmla="*/ 450482 w 3738080"/>
              <a:gd name="connsiteY23" fmla="*/ 1202928 h 2751770"/>
              <a:gd name="connsiteX24" fmla="*/ 622892 w 3738080"/>
              <a:gd name="connsiteY24" fmla="*/ 1008979 h 2751770"/>
              <a:gd name="connsiteX25" fmla="*/ 1828129 w 3738080"/>
              <a:gd name="connsiteY25" fmla="*/ 650059 h 2751770"/>
              <a:gd name="connsiteX26" fmla="*/ 1764313 w 3738080"/>
              <a:gd name="connsiteY26" fmla="*/ 591 h 2751770"/>
              <a:gd name="connsiteX27" fmla="*/ 3559697 w 3738080"/>
              <a:gd name="connsiteY27" fmla="*/ 547180 h 2751770"/>
              <a:gd name="connsiteX28" fmla="*/ 3709650 w 3738080"/>
              <a:gd name="connsiteY28" fmla="*/ 882310 h 2751770"/>
              <a:gd name="connsiteX29" fmla="*/ 3367875 w 3738080"/>
              <a:gd name="connsiteY29" fmla="*/ 834477 h 2751770"/>
              <a:gd name="connsiteX30" fmla="*/ 318417 w 3738080"/>
              <a:gd name="connsiteY30" fmla="*/ 884635 h 2751770"/>
              <a:gd name="connsiteX31" fmla="*/ 19267 w 3738080"/>
              <a:gd name="connsiteY31" fmla="*/ 846272 h 2751770"/>
              <a:gd name="connsiteX32" fmla="*/ 275 w 3738080"/>
              <a:gd name="connsiteY32" fmla="*/ 760137 h 2751770"/>
              <a:gd name="connsiteX33" fmla="*/ 173484 w 3738080"/>
              <a:gd name="connsiteY33" fmla="*/ 547180 h 2751770"/>
              <a:gd name="connsiteX34" fmla="*/ 1764313 w 3738080"/>
              <a:gd name="connsiteY34" fmla="*/ 591 h 2751770"/>
              <a:gd name="connsiteX0" fmla="*/ 1869041 w 3738080"/>
              <a:gd name="connsiteY0" fmla="*/ 1997576 h 2751770"/>
              <a:gd name="connsiteX1" fmla="*/ 2246138 w 3738080"/>
              <a:gd name="connsiteY1" fmla="*/ 2374673 h 2751770"/>
              <a:gd name="connsiteX2" fmla="*/ 1869041 w 3738080"/>
              <a:gd name="connsiteY2" fmla="*/ 2751770 h 2751770"/>
              <a:gd name="connsiteX3" fmla="*/ 1491944 w 3738080"/>
              <a:gd name="connsiteY3" fmla="*/ 2374673 h 2751770"/>
              <a:gd name="connsiteX4" fmla="*/ 1869041 w 3738080"/>
              <a:gd name="connsiteY4" fmla="*/ 1997576 h 2751770"/>
              <a:gd name="connsiteX5" fmla="*/ 2624294 w 3738080"/>
              <a:gd name="connsiteY5" fmla="*/ 1992174 h 2751770"/>
              <a:gd name="connsiteX6" fmla="*/ 2632248 w 3738080"/>
              <a:gd name="connsiteY6" fmla="*/ 1992174 h 2751770"/>
              <a:gd name="connsiteX7" fmla="*/ 2624294 w 3738080"/>
              <a:gd name="connsiteY7" fmla="*/ 1992174 h 2751770"/>
              <a:gd name="connsiteX8" fmla="*/ 1858846 w 3738080"/>
              <a:gd name="connsiteY8" fmla="*/ 1306247 h 2751770"/>
              <a:gd name="connsiteX9" fmla="*/ 2645621 w 3738080"/>
              <a:gd name="connsiteY9" fmla="*/ 1504218 h 2751770"/>
              <a:gd name="connsiteX10" fmla="*/ 2795575 w 3738080"/>
              <a:gd name="connsiteY10" fmla="*/ 1757331 h 2751770"/>
              <a:gd name="connsiteX11" fmla="*/ 2539052 w 3738080"/>
              <a:gd name="connsiteY11" fmla="*/ 1841672 h 2751770"/>
              <a:gd name="connsiteX12" fmla="*/ 1353947 w 3738080"/>
              <a:gd name="connsiteY12" fmla="*/ 1778974 h 2751770"/>
              <a:gd name="connsiteX13" fmla="*/ 982333 w 3738080"/>
              <a:gd name="connsiteY13" fmla="*/ 1780833 h 2751770"/>
              <a:gd name="connsiteX14" fmla="*/ 966756 w 3738080"/>
              <a:gd name="connsiteY14" fmla="*/ 1667407 h 2751770"/>
              <a:gd name="connsiteX15" fmla="*/ 1217540 w 3738080"/>
              <a:gd name="connsiteY15" fmla="*/ 1445700 h 2751770"/>
              <a:gd name="connsiteX16" fmla="*/ 1858846 w 3738080"/>
              <a:gd name="connsiteY16" fmla="*/ 1306247 h 2751770"/>
              <a:gd name="connsiteX17" fmla="*/ 1828129 w 3738080"/>
              <a:gd name="connsiteY17" fmla="*/ 650059 h 2751770"/>
              <a:gd name="connsiteX18" fmla="*/ 3108200 w 3738080"/>
              <a:gd name="connsiteY18" fmla="*/ 1008980 h 2751770"/>
              <a:gd name="connsiteX19" fmla="*/ 3258155 w 3738080"/>
              <a:gd name="connsiteY19" fmla="*/ 1319033 h 2751770"/>
              <a:gd name="connsiteX20" fmla="*/ 2937692 w 3738080"/>
              <a:gd name="connsiteY20" fmla="*/ 1304637 h 2751770"/>
              <a:gd name="connsiteX21" fmla="*/ 763561 w 3738080"/>
              <a:gd name="connsiteY21" fmla="*/ 1325535 h 2751770"/>
              <a:gd name="connsiteX22" fmla="*/ 464412 w 3738080"/>
              <a:gd name="connsiteY22" fmla="*/ 1278813 h 2751770"/>
              <a:gd name="connsiteX23" fmla="*/ 450482 w 3738080"/>
              <a:gd name="connsiteY23" fmla="*/ 1202928 h 2751770"/>
              <a:gd name="connsiteX24" fmla="*/ 622892 w 3738080"/>
              <a:gd name="connsiteY24" fmla="*/ 1008979 h 2751770"/>
              <a:gd name="connsiteX25" fmla="*/ 1828129 w 3738080"/>
              <a:gd name="connsiteY25" fmla="*/ 650059 h 2751770"/>
              <a:gd name="connsiteX26" fmla="*/ 1764313 w 3738080"/>
              <a:gd name="connsiteY26" fmla="*/ 591 h 2751770"/>
              <a:gd name="connsiteX27" fmla="*/ 3559697 w 3738080"/>
              <a:gd name="connsiteY27" fmla="*/ 547180 h 2751770"/>
              <a:gd name="connsiteX28" fmla="*/ 3709650 w 3738080"/>
              <a:gd name="connsiteY28" fmla="*/ 882310 h 2751770"/>
              <a:gd name="connsiteX29" fmla="*/ 3367875 w 3738080"/>
              <a:gd name="connsiteY29" fmla="*/ 834477 h 2751770"/>
              <a:gd name="connsiteX30" fmla="*/ 318417 w 3738080"/>
              <a:gd name="connsiteY30" fmla="*/ 884635 h 2751770"/>
              <a:gd name="connsiteX31" fmla="*/ 19267 w 3738080"/>
              <a:gd name="connsiteY31" fmla="*/ 846272 h 2751770"/>
              <a:gd name="connsiteX32" fmla="*/ 275 w 3738080"/>
              <a:gd name="connsiteY32" fmla="*/ 760137 h 2751770"/>
              <a:gd name="connsiteX33" fmla="*/ 173484 w 3738080"/>
              <a:gd name="connsiteY33" fmla="*/ 547180 h 2751770"/>
              <a:gd name="connsiteX34" fmla="*/ 1764313 w 3738080"/>
              <a:gd name="connsiteY34" fmla="*/ 591 h 2751770"/>
              <a:gd name="connsiteX0" fmla="*/ 1869041 w 3738080"/>
              <a:gd name="connsiteY0" fmla="*/ 1997576 h 2751770"/>
              <a:gd name="connsiteX1" fmla="*/ 2246138 w 3738080"/>
              <a:gd name="connsiteY1" fmla="*/ 2374673 h 2751770"/>
              <a:gd name="connsiteX2" fmla="*/ 1869041 w 3738080"/>
              <a:gd name="connsiteY2" fmla="*/ 2751770 h 2751770"/>
              <a:gd name="connsiteX3" fmla="*/ 1491944 w 3738080"/>
              <a:gd name="connsiteY3" fmla="*/ 2374673 h 2751770"/>
              <a:gd name="connsiteX4" fmla="*/ 1869041 w 3738080"/>
              <a:gd name="connsiteY4" fmla="*/ 1997576 h 2751770"/>
              <a:gd name="connsiteX5" fmla="*/ 1858846 w 3738080"/>
              <a:gd name="connsiteY5" fmla="*/ 1306247 h 2751770"/>
              <a:gd name="connsiteX6" fmla="*/ 2645621 w 3738080"/>
              <a:gd name="connsiteY6" fmla="*/ 1504218 h 2751770"/>
              <a:gd name="connsiteX7" fmla="*/ 2795575 w 3738080"/>
              <a:gd name="connsiteY7" fmla="*/ 1757331 h 2751770"/>
              <a:gd name="connsiteX8" fmla="*/ 2539052 w 3738080"/>
              <a:gd name="connsiteY8" fmla="*/ 1841672 h 2751770"/>
              <a:gd name="connsiteX9" fmla="*/ 1353947 w 3738080"/>
              <a:gd name="connsiteY9" fmla="*/ 1778974 h 2751770"/>
              <a:gd name="connsiteX10" fmla="*/ 982333 w 3738080"/>
              <a:gd name="connsiteY10" fmla="*/ 1780833 h 2751770"/>
              <a:gd name="connsiteX11" fmla="*/ 966756 w 3738080"/>
              <a:gd name="connsiteY11" fmla="*/ 1667407 h 2751770"/>
              <a:gd name="connsiteX12" fmla="*/ 1217540 w 3738080"/>
              <a:gd name="connsiteY12" fmla="*/ 1445700 h 2751770"/>
              <a:gd name="connsiteX13" fmla="*/ 1858846 w 3738080"/>
              <a:gd name="connsiteY13" fmla="*/ 1306247 h 2751770"/>
              <a:gd name="connsiteX14" fmla="*/ 1828129 w 3738080"/>
              <a:gd name="connsiteY14" fmla="*/ 650059 h 2751770"/>
              <a:gd name="connsiteX15" fmla="*/ 3108200 w 3738080"/>
              <a:gd name="connsiteY15" fmla="*/ 1008980 h 2751770"/>
              <a:gd name="connsiteX16" fmla="*/ 3258155 w 3738080"/>
              <a:gd name="connsiteY16" fmla="*/ 1319033 h 2751770"/>
              <a:gd name="connsiteX17" fmla="*/ 2937692 w 3738080"/>
              <a:gd name="connsiteY17" fmla="*/ 1304637 h 2751770"/>
              <a:gd name="connsiteX18" fmla="*/ 763561 w 3738080"/>
              <a:gd name="connsiteY18" fmla="*/ 1325535 h 2751770"/>
              <a:gd name="connsiteX19" fmla="*/ 464412 w 3738080"/>
              <a:gd name="connsiteY19" fmla="*/ 1278813 h 2751770"/>
              <a:gd name="connsiteX20" fmla="*/ 450482 w 3738080"/>
              <a:gd name="connsiteY20" fmla="*/ 1202928 h 2751770"/>
              <a:gd name="connsiteX21" fmla="*/ 622892 w 3738080"/>
              <a:gd name="connsiteY21" fmla="*/ 1008979 h 2751770"/>
              <a:gd name="connsiteX22" fmla="*/ 1828129 w 3738080"/>
              <a:gd name="connsiteY22" fmla="*/ 650059 h 2751770"/>
              <a:gd name="connsiteX23" fmla="*/ 1764313 w 3738080"/>
              <a:gd name="connsiteY23" fmla="*/ 591 h 2751770"/>
              <a:gd name="connsiteX24" fmla="*/ 3559697 w 3738080"/>
              <a:gd name="connsiteY24" fmla="*/ 547180 h 2751770"/>
              <a:gd name="connsiteX25" fmla="*/ 3709650 w 3738080"/>
              <a:gd name="connsiteY25" fmla="*/ 882310 h 2751770"/>
              <a:gd name="connsiteX26" fmla="*/ 3367875 w 3738080"/>
              <a:gd name="connsiteY26" fmla="*/ 834477 h 2751770"/>
              <a:gd name="connsiteX27" fmla="*/ 318417 w 3738080"/>
              <a:gd name="connsiteY27" fmla="*/ 884635 h 2751770"/>
              <a:gd name="connsiteX28" fmla="*/ 19267 w 3738080"/>
              <a:gd name="connsiteY28" fmla="*/ 846272 h 2751770"/>
              <a:gd name="connsiteX29" fmla="*/ 275 w 3738080"/>
              <a:gd name="connsiteY29" fmla="*/ 760137 h 2751770"/>
              <a:gd name="connsiteX30" fmla="*/ 173484 w 3738080"/>
              <a:gd name="connsiteY30" fmla="*/ 547180 h 2751770"/>
              <a:gd name="connsiteX31" fmla="*/ 1764313 w 3738080"/>
              <a:gd name="connsiteY31" fmla="*/ 591 h 2751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738080" h="2751770">
                <a:moveTo>
                  <a:pt x="1869041" y="1997576"/>
                </a:moveTo>
                <a:cubicBezTo>
                  <a:pt x="2077306" y="1997576"/>
                  <a:pt x="2246138" y="2166408"/>
                  <a:pt x="2246138" y="2374673"/>
                </a:cubicBezTo>
                <a:cubicBezTo>
                  <a:pt x="2246138" y="2582938"/>
                  <a:pt x="2077306" y="2751770"/>
                  <a:pt x="1869041" y="2751770"/>
                </a:cubicBezTo>
                <a:cubicBezTo>
                  <a:pt x="1660776" y="2751770"/>
                  <a:pt x="1491944" y="2582938"/>
                  <a:pt x="1491944" y="2374673"/>
                </a:cubicBezTo>
                <a:cubicBezTo>
                  <a:pt x="1491944" y="2166408"/>
                  <a:pt x="1660776" y="1997576"/>
                  <a:pt x="1869041" y="1997576"/>
                </a:cubicBezTo>
                <a:close/>
                <a:moveTo>
                  <a:pt x="1858846" y="1306247"/>
                </a:moveTo>
                <a:cubicBezTo>
                  <a:pt x="2165924" y="1301758"/>
                  <a:pt x="2404940" y="1399722"/>
                  <a:pt x="2645621" y="1504218"/>
                </a:cubicBezTo>
                <a:cubicBezTo>
                  <a:pt x="2813424" y="1597955"/>
                  <a:pt x="2823993" y="1678797"/>
                  <a:pt x="2795575" y="1757331"/>
                </a:cubicBezTo>
                <a:cubicBezTo>
                  <a:pt x="2761471" y="1842158"/>
                  <a:pt x="2685239" y="1908552"/>
                  <a:pt x="2539052" y="1841672"/>
                </a:cubicBezTo>
                <a:cubicBezTo>
                  <a:pt x="2347207" y="1684231"/>
                  <a:pt x="1733351" y="1556050"/>
                  <a:pt x="1353947" y="1778974"/>
                </a:cubicBezTo>
                <a:cubicBezTo>
                  <a:pt x="1250080" y="1855218"/>
                  <a:pt x="1037749" y="1915097"/>
                  <a:pt x="982333" y="1780833"/>
                </a:cubicBezTo>
                <a:cubicBezTo>
                  <a:pt x="968480" y="1736637"/>
                  <a:pt x="963386" y="1699601"/>
                  <a:pt x="966756" y="1667407"/>
                </a:cubicBezTo>
                <a:cubicBezTo>
                  <a:pt x="976866" y="1570822"/>
                  <a:pt x="1063141" y="1517802"/>
                  <a:pt x="1217540" y="1445700"/>
                </a:cubicBezTo>
                <a:cubicBezTo>
                  <a:pt x="1465851" y="1348519"/>
                  <a:pt x="1674601" y="1308942"/>
                  <a:pt x="1858846" y="1306247"/>
                </a:cubicBezTo>
                <a:close/>
                <a:moveTo>
                  <a:pt x="1828129" y="650059"/>
                </a:moveTo>
                <a:cubicBezTo>
                  <a:pt x="2445754" y="646836"/>
                  <a:pt x="2937662" y="894034"/>
                  <a:pt x="3108200" y="1008980"/>
                </a:cubicBezTo>
                <a:cubicBezTo>
                  <a:pt x="3228810" y="1075858"/>
                  <a:pt x="3343409" y="1171509"/>
                  <a:pt x="3258155" y="1319033"/>
                </a:cubicBezTo>
                <a:cubicBezTo>
                  <a:pt x="3134282" y="1435449"/>
                  <a:pt x="3057301" y="1393031"/>
                  <a:pt x="2937692" y="1304637"/>
                </a:cubicBezTo>
                <a:cubicBezTo>
                  <a:pt x="2647778" y="1191783"/>
                  <a:pt x="2008321" y="619142"/>
                  <a:pt x="763561" y="1325535"/>
                </a:cubicBezTo>
                <a:cubicBezTo>
                  <a:pt x="621636" y="1425852"/>
                  <a:pt x="511304" y="1376178"/>
                  <a:pt x="464412" y="1278813"/>
                </a:cubicBezTo>
                <a:cubicBezTo>
                  <a:pt x="452398" y="1252494"/>
                  <a:pt x="448110" y="1227223"/>
                  <a:pt x="450482" y="1202928"/>
                </a:cubicBezTo>
                <a:cubicBezTo>
                  <a:pt x="457599" y="1130049"/>
                  <a:pt x="524660" y="1065987"/>
                  <a:pt x="622892" y="1008979"/>
                </a:cubicBezTo>
                <a:cubicBezTo>
                  <a:pt x="1041721" y="744082"/>
                  <a:pt x="1457554" y="651995"/>
                  <a:pt x="1828129" y="650059"/>
                </a:cubicBezTo>
                <a:close/>
                <a:moveTo>
                  <a:pt x="1764313" y="591"/>
                </a:moveTo>
                <a:cubicBezTo>
                  <a:pt x="2430887" y="-13278"/>
                  <a:pt x="3056659" y="218017"/>
                  <a:pt x="3559697" y="547180"/>
                </a:cubicBezTo>
                <a:cubicBezTo>
                  <a:pt x="3671781" y="597338"/>
                  <a:pt x="3794905" y="759863"/>
                  <a:pt x="3709650" y="882310"/>
                </a:cubicBezTo>
                <a:cubicBezTo>
                  <a:pt x="3594303" y="984791"/>
                  <a:pt x="3449118" y="907547"/>
                  <a:pt x="3367875" y="834477"/>
                </a:cubicBezTo>
                <a:cubicBezTo>
                  <a:pt x="3193985" y="725799"/>
                  <a:pt x="1920315" y="-235561"/>
                  <a:pt x="318417" y="884635"/>
                </a:cubicBezTo>
                <a:cubicBezTo>
                  <a:pt x="189280" y="993311"/>
                  <a:pt x="70419" y="922739"/>
                  <a:pt x="19267" y="846272"/>
                </a:cubicBezTo>
                <a:cubicBezTo>
                  <a:pt x="4410" y="817516"/>
                  <a:pt x="-1388" y="788500"/>
                  <a:pt x="275" y="760137"/>
                </a:cubicBezTo>
                <a:cubicBezTo>
                  <a:pt x="5260" y="675044"/>
                  <a:pt x="77384" y="595829"/>
                  <a:pt x="173484" y="547180"/>
                </a:cubicBezTo>
                <a:cubicBezTo>
                  <a:pt x="702741" y="170471"/>
                  <a:pt x="1245868" y="11376"/>
                  <a:pt x="1764313" y="591"/>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reeform: Shape 40">
            <a:extLst>
              <a:ext uri="{FF2B5EF4-FFF2-40B4-BE49-F238E27FC236}">
                <a16:creationId xmlns:a16="http://schemas.microsoft.com/office/drawing/2014/main" id="{1D4B3499-DCC1-455A-A8A4-064B612D2060}"/>
              </a:ext>
            </a:extLst>
          </p:cNvPr>
          <p:cNvSpPr/>
          <p:nvPr/>
        </p:nvSpPr>
        <p:spPr>
          <a:xfrm>
            <a:off x="3131015" y="2375026"/>
            <a:ext cx="291369" cy="214490"/>
          </a:xfrm>
          <a:custGeom>
            <a:avLst/>
            <a:gdLst>
              <a:gd name="connsiteX0" fmla="*/ 1869041 w 3738080"/>
              <a:gd name="connsiteY0" fmla="*/ 1997576 h 2751770"/>
              <a:gd name="connsiteX1" fmla="*/ 2246138 w 3738080"/>
              <a:gd name="connsiteY1" fmla="*/ 2374673 h 2751770"/>
              <a:gd name="connsiteX2" fmla="*/ 1869041 w 3738080"/>
              <a:gd name="connsiteY2" fmla="*/ 2751770 h 2751770"/>
              <a:gd name="connsiteX3" fmla="*/ 1491944 w 3738080"/>
              <a:gd name="connsiteY3" fmla="*/ 2374673 h 2751770"/>
              <a:gd name="connsiteX4" fmla="*/ 1869041 w 3738080"/>
              <a:gd name="connsiteY4" fmla="*/ 1997576 h 2751770"/>
              <a:gd name="connsiteX5" fmla="*/ 2788485 w 3738080"/>
              <a:gd name="connsiteY5" fmla="*/ 1841061 h 2751770"/>
              <a:gd name="connsiteX6" fmla="*/ 2632248 w 3738080"/>
              <a:gd name="connsiteY6" fmla="*/ 1992174 h 2751770"/>
              <a:gd name="connsiteX7" fmla="*/ 2624294 w 3738080"/>
              <a:gd name="connsiteY7" fmla="*/ 1992174 h 2751770"/>
              <a:gd name="connsiteX8" fmla="*/ 1858846 w 3738080"/>
              <a:gd name="connsiteY8" fmla="*/ 1306247 h 2751770"/>
              <a:gd name="connsiteX9" fmla="*/ 2645621 w 3738080"/>
              <a:gd name="connsiteY9" fmla="*/ 1504218 h 2751770"/>
              <a:gd name="connsiteX10" fmla="*/ 2795575 w 3738080"/>
              <a:gd name="connsiteY10" fmla="*/ 1757331 h 2751770"/>
              <a:gd name="connsiteX11" fmla="*/ 2539052 w 3738080"/>
              <a:gd name="connsiteY11" fmla="*/ 1841672 h 2751770"/>
              <a:gd name="connsiteX12" fmla="*/ 1353947 w 3738080"/>
              <a:gd name="connsiteY12" fmla="*/ 1778974 h 2751770"/>
              <a:gd name="connsiteX13" fmla="*/ 982333 w 3738080"/>
              <a:gd name="connsiteY13" fmla="*/ 1780833 h 2751770"/>
              <a:gd name="connsiteX14" fmla="*/ 966756 w 3738080"/>
              <a:gd name="connsiteY14" fmla="*/ 1667407 h 2751770"/>
              <a:gd name="connsiteX15" fmla="*/ 1217540 w 3738080"/>
              <a:gd name="connsiteY15" fmla="*/ 1445700 h 2751770"/>
              <a:gd name="connsiteX16" fmla="*/ 1858846 w 3738080"/>
              <a:gd name="connsiteY16" fmla="*/ 1306247 h 2751770"/>
              <a:gd name="connsiteX17" fmla="*/ 1828129 w 3738080"/>
              <a:gd name="connsiteY17" fmla="*/ 650059 h 2751770"/>
              <a:gd name="connsiteX18" fmla="*/ 3108200 w 3738080"/>
              <a:gd name="connsiteY18" fmla="*/ 1008980 h 2751770"/>
              <a:gd name="connsiteX19" fmla="*/ 3258155 w 3738080"/>
              <a:gd name="connsiteY19" fmla="*/ 1319033 h 2751770"/>
              <a:gd name="connsiteX20" fmla="*/ 2937692 w 3738080"/>
              <a:gd name="connsiteY20" fmla="*/ 1304637 h 2751770"/>
              <a:gd name="connsiteX21" fmla="*/ 763561 w 3738080"/>
              <a:gd name="connsiteY21" fmla="*/ 1325535 h 2751770"/>
              <a:gd name="connsiteX22" fmla="*/ 464412 w 3738080"/>
              <a:gd name="connsiteY22" fmla="*/ 1278813 h 2751770"/>
              <a:gd name="connsiteX23" fmla="*/ 450482 w 3738080"/>
              <a:gd name="connsiteY23" fmla="*/ 1202928 h 2751770"/>
              <a:gd name="connsiteX24" fmla="*/ 622892 w 3738080"/>
              <a:gd name="connsiteY24" fmla="*/ 1008979 h 2751770"/>
              <a:gd name="connsiteX25" fmla="*/ 1828129 w 3738080"/>
              <a:gd name="connsiteY25" fmla="*/ 650059 h 2751770"/>
              <a:gd name="connsiteX26" fmla="*/ 1764313 w 3738080"/>
              <a:gd name="connsiteY26" fmla="*/ 591 h 2751770"/>
              <a:gd name="connsiteX27" fmla="*/ 3559697 w 3738080"/>
              <a:gd name="connsiteY27" fmla="*/ 547180 h 2751770"/>
              <a:gd name="connsiteX28" fmla="*/ 3709650 w 3738080"/>
              <a:gd name="connsiteY28" fmla="*/ 882310 h 2751770"/>
              <a:gd name="connsiteX29" fmla="*/ 3367875 w 3738080"/>
              <a:gd name="connsiteY29" fmla="*/ 834477 h 2751770"/>
              <a:gd name="connsiteX30" fmla="*/ 318417 w 3738080"/>
              <a:gd name="connsiteY30" fmla="*/ 884635 h 2751770"/>
              <a:gd name="connsiteX31" fmla="*/ 19267 w 3738080"/>
              <a:gd name="connsiteY31" fmla="*/ 846272 h 2751770"/>
              <a:gd name="connsiteX32" fmla="*/ 275 w 3738080"/>
              <a:gd name="connsiteY32" fmla="*/ 760137 h 2751770"/>
              <a:gd name="connsiteX33" fmla="*/ 173484 w 3738080"/>
              <a:gd name="connsiteY33" fmla="*/ 547180 h 2751770"/>
              <a:gd name="connsiteX34" fmla="*/ 1764313 w 3738080"/>
              <a:gd name="connsiteY34" fmla="*/ 591 h 2751770"/>
              <a:gd name="connsiteX0" fmla="*/ 1869041 w 3738080"/>
              <a:gd name="connsiteY0" fmla="*/ 1997576 h 2751770"/>
              <a:gd name="connsiteX1" fmla="*/ 2246138 w 3738080"/>
              <a:gd name="connsiteY1" fmla="*/ 2374673 h 2751770"/>
              <a:gd name="connsiteX2" fmla="*/ 1869041 w 3738080"/>
              <a:gd name="connsiteY2" fmla="*/ 2751770 h 2751770"/>
              <a:gd name="connsiteX3" fmla="*/ 1491944 w 3738080"/>
              <a:gd name="connsiteY3" fmla="*/ 2374673 h 2751770"/>
              <a:gd name="connsiteX4" fmla="*/ 1869041 w 3738080"/>
              <a:gd name="connsiteY4" fmla="*/ 1997576 h 2751770"/>
              <a:gd name="connsiteX5" fmla="*/ 2624294 w 3738080"/>
              <a:gd name="connsiteY5" fmla="*/ 1992174 h 2751770"/>
              <a:gd name="connsiteX6" fmla="*/ 2632248 w 3738080"/>
              <a:gd name="connsiteY6" fmla="*/ 1992174 h 2751770"/>
              <a:gd name="connsiteX7" fmla="*/ 2624294 w 3738080"/>
              <a:gd name="connsiteY7" fmla="*/ 1992174 h 2751770"/>
              <a:gd name="connsiteX8" fmla="*/ 1858846 w 3738080"/>
              <a:gd name="connsiteY8" fmla="*/ 1306247 h 2751770"/>
              <a:gd name="connsiteX9" fmla="*/ 2645621 w 3738080"/>
              <a:gd name="connsiteY9" fmla="*/ 1504218 h 2751770"/>
              <a:gd name="connsiteX10" fmla="*/ 2795575 w 3738080"/>
              <a:gd name="connsiteY10" fmla="*/ 1757331 h 2751770"/>
              <a:gd name="connsiteX11" fmla="*/ 2539052 w 3738080"/>
              <a:gd name="connsiteY11" fmla="*/ 1841672 h 2751770"/>
              <a:gd name="connsiteX12" fmla="*/ 1353947 w 3738080"/>
              <a:gd name="connsiteY12" fmla="*/ 1778974 h 2751770"/>
              <a:gd name="connsiteX13" fmla="*/ 982333 w 3738080"/>
              <a:gd name="connsiteY13" fmla="*/ 1780833 h 2751770"/>
              <a:gd name="connsiteX14" fmla="*/ 966756 w 3738080"/>
              <a:gd name="connsiteY14" fmla="*/ 1667407 h 2751770"/>
              <a:gd name="connsiteX15" fmla="*/ 1217540 w 3738080"/>
              <a:gd name="connsiteY15" fmla="*/ 1445700 h 2751770"/>
              <a:gd name="connsiteX16" fmla="*/ 1858846 w 3738080"/>
              <a:gd name="connsiteY16" fmla="*/ 1306247 h 2751770"/>
              <a:gd name="connsiteX17" fmla="*/ 1828129 w 3738080"/>
              <a:gd name="connsiteY17" fmla="*/ 650059 h 2751770"/>
              <a:gd name="connsiteX18" fmla="*/ 3108200 w 3738080"/>
              <a:gd name="connsiteY18" fmla="*/ 1008980 h 2751770"/>
              <a:gd name="connsiteX19" fmla="*/ 3258155 w 3738080"/>
              <a:gd name="connsiteY19" fmla="*/ 1319033 h 2751770"/>
              <a:gd name="connsiteX20" fmla="*/ 2937692 w 3738080"/>
              <a:gd name="connsiteY20" fmla="*/ 1304637 h 2751770"/>
              <a:gd name="connsiteX21" fmla="*/ 763561 w 3738080"/>
              <a:gd name="connsiteY21" fmla="*/ 1325535 h 2751770"/>
              <a:gd name="connsiteX22" fmla="*/ 464412 w 3738080"/>
              <a:gd name="connsiteY22" fmla="*/ 1278813 h 2751770"/>
              <a:gd name="connsiteX23" fmla="*/ 450482 w 3738080"/>
              <a:gd name="connsiteY23" fmla="*/ 1202928 h 2751770"/>
              <a:gd name="connsiteX24" fmla="*/ 622892 w 3738080"/>
              <a:gd name="connsiteY24" fmla="*/ 1008979 h 2751770"/>
              <a:gd name="connsiteX25" fmla="*/ 1828129 w 3738080"/>
              <a:gd name="connsiteY25" fmla="*/ 650059 h 2751770"/>
              <a:gd name="connsiteX26" fmla="*/ 1764313 w 3738080"/>
              <a:gd name="connsiteY26" fmla="*/ 591 h 2751770"/>
              <a:gd name="connsiteX27" fmla="*/ 3559697 w 3738080"/>
              <a:gd name="connsiteY27" fmla="*/ 547180 h 2751770"/>
              <a:gd name="connsiteX28" fmla="*/ 3709650 w 3738080"/>
              <a:gd name="connsiteY28" fmla="*/ 882310 h 2751770"/>
              <a:gd name="connsiteX29" fmla="*/ 3367875 w 3738080"/>
              <a:gd name="connsiteY29" fmla="*/ 834477 h 2751770"/>
              <a:gd name="connsiteX30" fmla="*/ 318417 w 3738080"/>
              <a:gd name="connsiteY30" fmla="*/ 884635 h 2751770"/>
              <a:gd name="connsiteX31" fmla="*/ 19267 w 3738080"/>
              <a:gd name="connsiteY31" fmla="*/ 846272 h 2751770"/>
              <a:gd name="connsiteX32" fmla="*/ 275 w 3738080"/>
              <a:gd name="connsiteY32" fmla="*/ 760137 h 2751770"/>
              <a:gd name="connsiteX33" fmla="*/ 173484 w 3738080"/>
              <a:gd name="connsiteY33" fmla="*/ 547180 h 2751770"/>
              <a:gd name="connsiteX34" fmla="*/ 1764313 w 3738080"/>
              <a:gd name="connsiteY34" fmla="*/ 591 h 2751770"/>
              <a:gd name="connsiteX0" fmla="*/ 1869041 w 3738080"/>
              <a:gd name="connsiteY0" fmla="*/ 1997576 h 2751770"/>
              <a:gd name="connsiteX1" fmla="*/ 2246138 w 3738080"/>
              <a:gd name="connsiteY1" fmla="*/ 2374673 h 2751770"/>
              <a:gd name="connsiteX2" fmla="*/ 1869041 w 3738080"/>
              <a:gd name="connsiteY2" fmla="*/ 2751770 h 2751770"/>
              <a:gd name="connsiteX3" fmla="*/ 1491944 w 3738080"/>
              <a:gd name="connsiteY3" fmla="*/ 2374673 h 2751770"/>
              <a:gd name="connsiteX4" fmla="*/ 1869041 w 3738080"/>
              <a:gd name="connsiteY4" fmla="*/ 1997576 h 2751770"/>
              <a:gd name="connsiteX5" fmla="*/ 1858846 w 3738080"/>
              <a:gd name="connsiteY5" fmla="*/ 1306247 h 2751770"/>
              <a:gd name="connsiteX6" fmla="*/ 2645621 w 3738080"/>
              <a:gd name="connsiteY6" fmla="*/ 1504218 h 2751770"/>
              <a:gd name="connsiteX7" fmla="*/ 2795575 w 3738080"/>
              <a:gd name="connsiteY7" fmla="*/ 1757331 h 2751770"/>
              <a:gd name="connsiteX8" fmla="*/ 2539052 w 3738080"/>
              <a:gd name="connsiteY8" fmla="*/ 1841672 h 2751770"/>
              <a:gd name="connsiteX9" fmla="*/ 1353947 w 3738080"/>
              <a:gd name="connsiteY9" fmla="*/ 1778974 h 2751770"/>
              <a:gd name="connsiteX10" fmla="*/ 982333 w 3738080"/>
              <a:gd name="connsiteY10" fmla="*/ 1780833 h 2751770"/>
              <a:gd name="connsiteX11" fmla="*/ 966756 w 3738080"/>
              <a:gd name="connsiteY11" fmla="*/ 1667407 h 2751770"/>
              <a:gd name="connsiteX12" fmla="*/ 1217540 w 3738080"/>
              <a:gd name="connsiteY12" fmla="*/ 1445700 h 2751770"/>
              <a:gd name="connsiteX13" fmla="*/ 1858846 w 3738080"/>
              <a:gd name="connsiteY13" fmla="*/ 1306247 h 2751770"/>
              <a:gd name="connsiteX14" fmla="*/ 1828129 w 3738080"/>
              <a:gd name="connsiteY14" fmla="*/ 650059 h 2751770"/>
              <a:gd name="connsiteX15" fmla="*/ 3108200 w 3738080"/>
              <a:gd name="connsiteY15" fmla="*/ 1008980 h 2751770"/>
              <a:gd name="connsiteX16" fmla="*/ 3258155 w 3738080"/>
              <a:gd name="connsiteY16" fmla="*/ 1319033 h 2751770"/>
              <a:gd name="connsiteX17" fmla="*/ 2937692 w 3738080"/>
              <a:gd name="connsiteY17" fmla="*/ 1304637 h 2751770"/>
              <a:gd name="connsiteX18" fmla="*/ 763561 w 3738080"/>
              <a:gd name="connsiteY18" fmla="*/ 1325535 h 2751770"/>
              <a:gd name="connsiteX19" fmla="*/ 464412 w 3738080"/>
              <a:gd name="connsiteY19" fmla="*/ 1278813 h 2751770"/>
              <a:gd name="connsiteX20" fmla="*/ 450482 w 3738080"/>
              <a:gd name="connsiteY20" fmla="*/ 1202928 h 2751770"/>
              <a:gd name="connsiteX21" fmla="*/ 622892 w 3738080"/>
              <a:gd name="connsiteY21" fmla="*/ 1008979 h 2751770"/>
              <a:gd name="connsiteX22" fmla="*/ 1828129 w 3738080"/>
              <a:gd name="connsiteY22" fmla="*/ 650059 h 2751770"/>
              <a:gd name="connsiteX23" fmla="*/ 1764313 w 3738080"/>
              <a:gd name="connsiteY23" fmla="*/ 591 h 2751770"/>
              <a:gd name="connsiteX24" fmla="*/ 3559697 w 3738080"/>
              <a:gd name="connsiteY24" fmla="*/ 547180 h 2751770"/>
              <a:gd name="connsiteX25" fmla="*/ 3709650 w 3738080"/>
              <a:gd name="connsiteY25" fmla="*/ 882310 h 2751770"/>
              <a:gd name="connsiteX26" fmla="*/ 3367875 w 3738080"/>
              <a:gd name="connsiteY26" fmla="*/ 834477 h 2751770"/>
              <a:gd name="connsiteX27" fmla="*/ 318417 w 3738080"/>
              <a:gd name="connsiteY27" fmla="*/ 884635 h 2751770"/>
              <a:gd name="connsiteX28" fmla="*/ 19267 w 3738080"/>
              <a:gd name="connsiteY28" fmla="*/ 846272 h 2751770"/>
              <a:gd name="connsiteX29" fmla="*/ 275 w 3738080"/>
              <a:gd name="connsiteY29" fmla="*/ 760137 h 2751770"/>
              <a:gd name="connsiteX30" fmla="*/ 173484 w 3738080"/>
              <a:gd name="connsiteY30" fmla="*/ 547180 h 2751770"/>
              <a:gd name="connsiteX31" fmla="*/ 1764313 w 3738080"/>
              <a:gd name="connsiteY31" fmla="*/ 591 h 2751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738080" h="2751770">
                <a:moveTo>
                  <a:pt x="1869041" y="1997576"/>
                </a:moveTo>
                <a:cubicBezTo>
                  <a:pt x="2077306" y="1997576"/>
                  <a:pt x="2246138" y="2166408"/>
                  <a:pt x="2246138" y="2374673"/>
                </a:cubicBezTo>
                <a:cubicBezTo>
                  <a:pt x="2246138" y="2582938"/>
                  <a:pt x="2077306" y="2751770"/>
                  <a:pt x="1869041" y="2751770"/>
                </a:cubicBezTo>
                <a:cubicBezTo>
                  <a:pt x="1660776" y="2751770"/>
                  <a:pt x="1491944" y="2582938"/>
                  <a:pt x="1491944" y="2374673"/>
                </a:cubicBezTo>
                <a:cubicBezTo>
                  <a:pt x="1491944" y="2166408"/>
                  <a:pt x="1660776" y="1997576"/>
                  <a:pt x="1869041" y="1997576"/>
                </a:cubicBezTo>
                <a:close/>
                <a:moveTo>
                  <a:pt x="1858846" y="1306247"/>
                </a:moveTo>
                <a:cubicBezTo>
                  <a:pt x="2165924" y="1301758"/>
                  <a:pt x="2404940" y="1399722"/>
                  <a:pt x="2645621" y="1504218"/>
                </a:cubicBezTo>
                <a:cubicBezTo>
                  <a:pt x="2813424" y="1597955"/>
                  <a:pt x="2823993" y="1678797"/>
                  <a:pt x="2795575" y="1757331"/>
                </a:cubicBezTo>
                <a:cubicBezTo>
                  <a:pt x="2761471" y="1842158"/>
                  <a:pt x="2685239" y="1908552"/>
                  <a:pt x="2539052" y="1841672"/>
                </a:cubicBezTo>
                <a:cubicBezTo>
                  <a:pt x="2347207" y="1684231"/>
                  <a:pt x="1733351" y="1556050"/>
                  <a:pt x="1353947" y="1778974"/>
                </a:cubicBezTo>
                <a:cubicBezTo>
                  <a:pt x="1250080" y="1855218"/>
                  <a:pt x="1037749" y="1915097"/>
                  <a:pt x="982333" y="1780833"/>
                </a:cubicBezTo>
                <a:cubicBezTo>
                  <a:pt x="968480" y="1736637"/>
                  <a:pt x="963386" y="1699601"/>
                  <a:pt x="966756" y="1667407"/>
                </a:cubicBezTo>
                <a:cubicBezTo>
                  <a:pt x="976866" y="1570822"/>
                  <a:pt x="1063141" y="1517802"/>
                  <a:pt x="1217540" y="1445700"/>
                </a:cubicBezTo>
                <a:cubicBezTo>
                  <a:pt x="1465851" y="1348519"/>
                  <a:pt x="1674601" y="1308942"/>
                  <a:pt x="1858846" y="1306247"/>
                </a:cubicBezTo>
                <a:close/>
                <a:moveTo>
                  <a:pt x="1828129" y="650059"/>
                </a:moveTo>
                <a:cubicBezTo>
                  <a:pt x="2445754" y="646836"/>
                  <a:pt x="2937662" y="894034"/>
                  <a:pt x="3108200" y="1008980"/>
                </a:cubicBezTo>
                <a:cubicBezTo>
                  <a:pt x="3228810" y="1075858"/>
                  <a:pt x="3343409" y="1171509"/>
                  <a:pt x="3258155" y="1319033"/>
                </a:cubicBezTo>
                <a:cubicBezTo>
                  <a:pt x="3134282" y="1435449"/>
                  <a:pt x="3057301" y="1393031"/>
                  <a:pt x="2937692" y="1304637"/>
                </a:cubicBezTo>
                <a:cubicBezTo>
                  <a:pt x="2647778" y="1191783"/>
                  <a:pt x="2008321" y="619142"/>
                  <a:pt x="763561" y="1325535"/>
                </a:cubicBezTo>
                <a:cubicBezTo>
                  <a:pt x="621636" y="1425852"/>
                  <a:pt x="511304" y="1376178"/>
                  <a:pt x="464412" y="1278813"/>
                </a:cubicBezTo>
                <a:cubicBezTo>
                  <a:pt x="452398" y="1252494"/>
                  <a:pt x="448110" y="1227223"/>
                  <a:pt x="450482" y="1202928"/>
                </a:cubicBezTo>
                <a:cubicBezTo>
                  <a:pt x="457599" y="1130049"/>
                  <a:pt x="524660" y="1065987"/>
                  <a:pt x="622892" y="1008979"/>
                </a:cubicBezTo>
                <a:cubicBezTo>
                  <a:pt x="1041721" y="744082"/>
                  <a:pt x="1457554" y="651995"/>
                  <a:pt x="1828129" y="650059"/>
                </a:cubicBezTo>
                <a:close/>
                <a:moveTo>
                  <a:pt x="1764313" y="591"/>
                </a:moveTo>
                <a:cubicBezTo>
                  <a:pt x="2430887" y="-13278"/>
                  <a:pt x="3056659" y="218017"/>
                  <a:pt x="3559697" y="547180"/>
                </a:cubicBezTo>
                <a:cubicBezTo>
                  <a:pt x="3671781" y="597338"/>
                  <a:pt x="3794905" y="759863"/>
                  <a:pt x="3709650" y="882310"/>
                </a:cubicBezTo>
                <a:cubicBezTo>
                  <a:pt x="3594303" y="984791"/>
                  <a:pt x="3449118" y="907547"/>
                  <a:pt x="3367875" y="834477"/>
                </a:cubicBezTo>
                <a:cubicBezTo>
                  <a:pt x="3193985" y="725799"/>
                  <a:pt x="1920315" y="-235561"/>
                  <a:pt x="318417" y="884635"/>
                </a:cubicBezTo>
                <a:cubicBezTo>
                  <a:pt x="189280" y="993311"/>
                  <a:pt x="70419" y="922739"/>
                  <a:pt x="19267" y="846272"/>
                </a:cubicBezTo>
                <a:cubicBezTo>
                  <a:pt x="4410" y="817516"/>
                  <a:pt x="-1388" y="788500"/>
                  <a:pt x="275" y="760137"/>
                </a:cubicBezTo>
                <a:cubicBezTo>
                  <a:pt x="5260" y="675044"/>
                  <a:pt x="77384" y="595829"/>
                  <a:pt x="173484" y="547180"/>
                </a:cubicBezTo>
                <a:cubicBezTo>
                  <a:pt x="702741" y="170471"/>
                  <a:pt x="1245868" y="11376"/>
                  <a:pt x="1764313" y="591"/>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Shape 41">
            <a:extLst>
              <a:ext uri="{FF2B5EF4-FFF2-40B4-BE49-F238E27FC236}">
                <a16:creationId xmlns:a16="http://schemas.microsoft.com/office/drawing/2014/main" id="{5A50EB87-A6BD-4F41-A5F7-A80BBF71D7AF}"/>
              </a:ext>
            </a:extLst>
          </p:cNvPr>
          <p:cNvSpPr/>
          <p:nvPr/>
        </p:nvSpPr>
        <p:spPr>
          <a:xfrm>
            <a:off x="4112372" y="2869205"/>
            <a:ext cx="324852" cy="239138"/>
          </a:xfrm>
          <a:custGeom>
            <a:avLst/>
            <a:gdLst>
              <a:gd name="connsiteX0" fmla="*/ 1869041 w 3738080"/>
              <a:gd name="connsiteY0" fmla="*/ 1997576 h 2751770"/>
              <a:gd name="connsiteX1" fmla="*/ 2246138 w 3738080"/>
              <a:gd name="connsiteY1" fmla="*/ 2374673 h 2751770"/>
              <a:gd name="connsiteX2" fmla="*/ 1869041 w 3738080"/>
              <a:gd name="connsiteY2" fmla="*/ 2751770 h 2751770"/>
              <a:gd name="connsiteX3" fmla="*/ 1491944 w 3738080"/>
              <a:gd name="connsiteY3" fmla="*/ 2374673 h 2751770"/>
              <a:gd name="connsiteX4" fmla="*/ 1869041 w 3738080"/>
              <a:gd name="connsiteY4" fmla="*/ 1997576 h 2751770"/>
              <a:gd name="connsiteX5" fmla="*/ 2788485 w 3738080"/>
              <a:gd name="connsiteY5" fmla="*/ 1841061 h 2751770"/>
              <a:gd name="connsiteX6" fmla="*/ 2632248 w 3738080"/>
              <a:gd name="connsiteY6" fmla="*/ 1992174 h 2751770"/>
              <a:gd name="connsiteX7" fmla="*/ 2624294 w 3738080"/>
              <a:gd name="connsiteY7" fmla="*/ 1992174 h 2751770"/>
              <a:gd name="connsiteX8" fmla="*/ 1858846 w 3738080"/>
              <a:gd name="connsiteY8" fmla="*/ 1306247 h 2751770"/>
              <a:gd name="connsiteX9" fmla="*/ 2645621 w 3738080"/>
              <a:gd name="connsiteY9" fmla="*/ 1504218 h 2751770"/>
              <a:gd name="connsiteX10" fmla="*/ 2795575 w 3738080"/>
              <a:gd name="connsiteY10" fmla="*/ 1757331 h 2751770"/>
              <a:gd name="connsiteX11" fmla="*/ 2539052 w 3738080"/>
              <a:gd name="connsiteY11" fmla="*/ 1841672 h 2751770"/>
              <a:gd name="connsiteX12" fmla="*/ 1353947 w 3738080"/>
              <a:gd name="connsiteY12" fmla="*/ 1778974 h 2751770"/>
              <a:gd name="connsiteX13" fmla="*/ 982333 w 3738080"/>
              <a:gd name="connsiteY13" fmla="*/ 1780833 h 2751770"/>
              <a:gd name="connsiteX14" fmla="*/ 966756 w 3738080"/>
              <a:gd name="connsiteY14" fmla="*/ 1667407 h 2751770"/>
              <a:gd name="connsiteX15" fmla="*/ 1217540 w 3738080"/>
              <a:gd name="connsiteY15" fmla="*/ 1445700 h 2751770"/>
              <a:gd name="connsiteX16" fmla="*/ 1858846 w 3738080"/>
              <a:gd name="connsiteY16" fmla="*/ 1306247 h 2751770"/>
              <a:gd name="connsiteX17" fmla="*/ 1828129 w 3738080"/>
              <a:gd name="connsiteY17" fmla="*/ 650059 h 2751770"/>
              <a:gd name="connsiteX18" fmla="*/ 3108200 w 3738080"/>
              <a:gd name="connsiteY18" fmla="*/ 1008980 h 2751770"/>
              <a:gd name="connsiteX19" fmla="*/ 3258155 w 3738080"/>
              <a:gd name="connsiteY19" fmla="*/ 1319033 h 2751770"/>
              <a:gd name="connsiteX20" fmla="*/ 2937692 w 3738080"/>
              <a:gd name="connsiteY20" fmla="*/ 1304637 h 2751770"/>
              <a:gd name="connsiteX21" fmla="*/ 763561 w 3738080"/>
              <a:gd name="connsiteY21" fmla="*/ 1325535 h 2751770"/>
              <a:gd name="connsiteX22" fmla="*/ 464412 w 3738080"/>
              <a:gd name="connsiteY22" fmla="*/ 1278813 h 2751770"/>
              <a:gd name="connsiteX23" fmla="*/ 450482 w 3738080"/>
              <a:gd name="connsiteY23" fmla="*/ 1202928 h 2751770"/>
              <a:gd name="connsiteX24" fmla="*/ 622892 w 3738080"/>
              <a:gd name="connsiteY24" fmla="*/ 1008979 h 2751770"/>
              <a:gd name="connsiteX25" fmla="*/ 1828129 w 3738080"/>
              <a:gd name="connsiteY25" fmla="*/ 650059 h 2751770"/>
              <a:gd name="connsiteX26" fmla="*/ 1764313 w 3738080"/>
              <a:gd name="connsiteY26" fmla="*/ 591 h 2751770"/>
              <a:gd name="connsiteX27" fmla="*/ 3559697 w 3738080"/>
              <a:gd name="connsiteY27" fmla="*/ 547180 h 2751770"/>
              <a:gd name="connsiteX28" fmla="*/ 3709650 w 3738080"/>
              <a:gd name="connsiteY28" fmla="*/ 882310 h 2751770"/>
              <a:gd name="connsiteX29" fmla="*/ 3367875 w 3738080"/>
              <a:gd name="connsiteY29" fmla="*/ 834477 h 2751770"/>
              <a:gd name="connsiteX30" fmla="*/ 318417 w 3738080"/>
              <a:gd name="connsiteY30" fmla="*/ 884635 h 2751770"/>
              <a:gd name="connsiteX31" fmla="*/ 19267 w 3738080"/>
              <a:gd name="connsiteY31" fmla="*/ 846272 h 2751770"/>
              <a:gd name="connsiteX32" fmla="*/ 275 w 3738080"/>
              <a:gd name="connsiteY32" fmla="*/ 760137 h 2751770"/>
              <a:gd name="connsiteX33" fmla="*/ 173484 w 3738080"/>
              <a:gd name="connsiteY33" fmla="*/ 547180 h 2751770"/>
              <a:gd name="connsiteX34" fmla="*/ 1764313 w 3738080"/>
              <a:gd name="connsiteY34" fmla="*/ 591 h 2751770"/>
              <a:gd name="connsiteX0" fmla="*/ 1869041 w 3738080"/>
              <a:gd name="connsiteY0" fmla="*/ 1997576 h 2751770"/>
              <a:gd name="connsiteX1" fmla="*/ 2246138 w 3738080"/>
              <a:gd name="connsiteY1" fmla="*/ 2374673 h 2751770"/>
              <a:gd name="connsiteX2" fmla="*/ 1869041 w 3738080"/>
              <a:gd name="connsiteY2" fmla="*/ 2751770 h 2751770"/>
              <a:gd name="connsiteX3" fmla="*/ 1491944 w 3738080"/>
              <a:gd name="connsiteY3" fmla="*/ 2374673 h 2751770"/>
              <a:gd name="connsiteX4" fmla="*/ 1869041 w 3738080"/>
              <a:gd name="connsiteY4" fmla="*/ 1997576 h 2751770"/>
              <a:gd name="connsiteX5" fmla="*/ 2624294 w 3738080"/>
              <a:gd name="connsiteY5" fmla="*/ 1992174 h 2751770"/>
              <a:gd name="connsiteX6" fmla="*/ 2632248 w 3738080"/>
              <a:gd name="connsiteY6" fmla="*/ 1992174 h 2751770"/>
              <a:gd name="connsiteX7" fmla="*/ 2624294 w 3738080"/>
              <a:gd name="connsiteY7" fmla="*/ 1992174 h 2751770"/>
              <a:gd name="connsiteX8" fmla="*/ 1858846 w 3738080"/>
              <a:gd name="connsiteY8" fmla="*/ 1306247 h 2751770"/>
              <a:gd name="connsiteX9" fmla="*/ 2645621 w 3738080"/>
              <a:gd name="connsiteY9" fmla="*/ 1504218 h 2751770"/>
              <a:gd name="connsiteX10" fmla="*/ 2795575 w 3738080"/>
              <a:gd name="connsiteY10" fmla="*/ 1757331 h 2751770"/>
              <a:gd name="connsiteX11" fmla="*/ 2539052 w 3738080"/>
              <a:gd name="connsiteY11" fmla="*/ 1841672 h 2751770"/>
              <a:gd name="connsiteX12" fmla="*/ 1353947 w 3738080"/>
              <a:gd name="connsiteY12" fmla="*/ 1778974 h 2751770"/>
              <a:gd name="connsiteX13" fmla="*/ 982333 w 3738080"/>
              <a:gd name="connsiteY13" fmla="*/ 1780833 h 2751770"/>
              <a:gd name="connsiteX14" fmla="*/ 966756 w 3738080"/>
              <a:gd name="connsiteY14" fmla="*/ 1667407 h 2751770"/>
              <a:gd name="connsiteX15" fmla="*/ 1217540 w 3738080"/>
              <a:gd name="connsiteY15" fmla="*/ 1445700 h 2751770"/>
              <a:gd name="connsiteX16" fmla="*/ 1858846 w 3738080"/>
              <a:gd name="connsiteY16" fmla="*/ 1306247 h 2751770"/>
              <a:gd name="connsiteX17" fmla="*/ 1828129 w 3738080"/>
              <a:gd name="connsiteY17" fmla="*/ 650059 h 2751770"/>
              <a:gd name="connsiteX18" fmla="*/ 3108200 w 3738080"/>
              <a:gd name="connsiteY18" fmla="*/ 1008980 h 2751770"/>
              <a:gd name="connsiteX19" fmla="*/ 3258155 w 3738080"/>
              <a:gd name="connsiteY19" fmla="*/ 1319033 h 2751770"/>
              <a:gd name="connsiteX20" fmla="*/ 2937692 w 3738080"/>
              <a:gd name="connsiteY20" fmla="*/ 1304637 h 2751770"/>
              <a:gd name="connsiteX21" fmla="*/ 763561 w 3738080"/>
              <a:gd name="connsiteY21" fmla="*/ 1325535 h 2751770"/>
              <a:gd name="connsiteX22" fmla="*/ 464412 w 3738080"/>
              <a:gd name="connsiteY22" fmla="*/ 1278813 h 2751770"/>
              <a:gd name="connsiteX23" fmla="*/ 450482 w 3738080"/>
              <a:gd name="connsiteY23" fmla="*/ 1202928 h 2751770"/>
              <a:gd name="connsiteX24" fmla="*/ 622892 w 3738080"/>
              <a:gd name="connsiteY24" fmla="*/ 1008979 h 2751770"/>
              <a:gd name="connsiteX25" fmla="*/ 1828129 w 3738080"/>
              <a:gd name="connsiteY25" fmla="*/ 650059 h 2751770"/>
              <a:gd name="connsiteX26" fmla="*/ 1764313 w 3738080"/>
              <a:gd name="connsiteY26" fmla="*/ 591 h 2751770"/>
              <a:gd name="connsiteX27" fmla="*/ 3559697 w 3738080"/>
              <a:gd name="connsiteY27" fmla="*/ 547180 h 2751770"/>
              <a:gd name="connsiteX28" fmla="*/ 3709650 w 3738080"/>
              <a:gd name="connsiteY28" fmla="*/ 882310 h 2751770"/>
              <a:gd name="connsiteX29" fmla="*/ 3367875 w 3738080"/>
              <a:gd name="connsiteY29" fmla="*/ 834477 h 2751770"/>
              <a:gd name="connsiteX30" fmla="*/ 318417 w 3738080"/>
              <a:gd name="connsiteY30" fmla="*/ 884635 h 2751770"/>
              <a:gd name="connsiteX31" fmla="*/ 19267 w 3738080"/>
              <a:gd name="connsiteY31" fmla="*/ 846272 h 2751770"/>
              <a:gd name="connsiteX32" fmla="*/ 275 w 3738080"/>
              <a:gd name="connsiteY32" fmla="*/ 760137 h 2751770"/>
              <a:gd name="connsiteX33" fmla="*/ 173484 w 3738080"/>
              <a:gd name="connsiteY33" fmla="*/ 547180 h 2751770"/>
              <a:gd name="connsiteX34" fmla="*/ 1764313 w 3738080"/>
              <a:gd name="connsiteY34" fmla="*/ 591 h 2751770"/>
              <a:gd name="connsiteX0" fmla="*/ 1869041 w 3738080"/>
              <a:gd name="connsiteY0" fmla="*/ 1997576 h 2751770"/>
              <a:gd name="connsiteX1" fmla="*/ 2246138 w 3738080"/>
              <a:gd name="connsiteY1" fmla="*/ 2374673 h 2751770"/>
              <a:gd name="connsiteX2" fmla="*/ 1869041 w 3738080"/>
              <a:gd name="connsiteY2" fmla="*/ 2751770 h 2751770"/>
              <a:gd name="connsiteX3" fmla="*/ 1491944 w 3738080"/>
              <a:gd name="connsiteY3" fmla="*/ 2374673 h 2751770"/>
              <a:gd name="connsiteX4" fmla="*/ 1869041 w 3738080"/>
              <a:gd name="connsiteY4" fmla="*/ 1997576 h 2751770"/>
              <a:gd name="connsiteX5" fmla="*/ 1858846 w 3738080"/>
              <a:gd name="connsiteY5" fmla="*/ 1306247 h 2751770"/>
              <a:gd name="connsiteX6" fmla="*/ 2645621 w 3738080"/>
              <a:gd name="connsiteY6" fmla="*/ 1504218 h 2751770"/>
              <a:gd name="connsiteX7" fmla="*/ 2795575 w 3738080"/>
              <a:gd name="connsiteY7" fmla="*/ 1757331 h 2751770"/>
              <a:gd name="connsiteX8" fmla="*/ 2539052 w 3738080"/>
              <a:gd name="connsiteY8" fmla="*/ 1841672 h 2751770"/>
              <a:gd name="connsiteX9" fmla="*/ 1353947 w 3738080"/>
              <a:gd name="connsiteY9" fmla="*/ 1778974 h 2751770"/>
              <a:gd name="connsiteX10" fmla="*/ 982333 w 3738080"/>
              <a:gd name="connsiteY10" fmla="*/ 1780833 h 2751770"/>
              <a:gd name="connsiteX11" fmla="*/ 966756 w 3738080"/>
              <a:gd name="connsiteY11" fmla="*/ 1667407 h 2751770"/>
              <a:gd name="connsiteX12" fmla="*/ 1217540 w 3738080"/>
              <a:gd name="connsiteY12" fmla="*/ 1445700 h 2751770"/>
              <a:gd name="connsiteX13" fmla="*/ 1858846 w 3738080"/>
              <a:gd name="connsiteY13" fmla="*/ 1306247 h 2751770"/>
              <a:gd name="connsiteX14" fmla="*/ 1828129 w 3738080"/>
              <a:gd name="connsiteY14" fmla="*/ 650059 h 2751770"/>
              <a:gd name="connsiteX15" fmla="*/ 3108200 w 3738080"/>
              <a:gd name="connsiteY15" fmla="*/ 1008980 h 2751770"/>
              <a:gd name="connsiteX16" fmla="*/ 3258155 w 3738080"/>
              <a:gd name="connsiteY16" fmla="*/ 1319033 h 2751770"/>
              <a:gd name="connsiteX17" fmla="*/ 2937692 w 3738080"/>
              <a:gd name="connsiteY17" fmla="*/ 1304637 h 2751770"/>
              <a:gd name="connsiteX18" fmla="*/ 763561 w 3738080"/>
              <a:gd name="connsiteY18" fmla="*/ 1325535 h 2751770"/>
              <a:gd name="connsiteX19" fmla="*/ 464412 w 3738080"/>
              <a:gd name="connsiteY19" fmla="*/ 1278813 h 2751770"/>
              <a:gd name="connsiteX20" fmla="*/ 450482 w 3738080"/>
              <a:gd name="connsiteY20" fmla="*/ 1202928 h 2751770"/>
              <a:gd name="connsiteX21" fmla="*/ 622892 w 3738080"/>
              <a:gd name="connsiteY21" fmla="*/ 1008979 h 2751770"/>
              <a:gd name="connsiteX22" fmla="*/ 1828129 w 3738080"/>
              <a:gd name="connsiteY22" fmla="*/ 650059 h 2751770"/>
              <a:gd name="connsiteX23" fmla="*/ 1764313 w 3738080"/>
              <a:gd name="connsiteY23" fmla="*/ 591 h 2751770"/>
              <a:gd name="connsiteX24" fmla="*/ 3559697 w 3738080"/>
              <a:gd name="connsiteY24" fmla="*/ 547180 h 2751770"/>
              <a:gd name="connsiteX25" fmla="*/ 3709650 w 3738080"/>
              <a:gd name="connsiteY25" fmla="*/ 882310 h 2751770"/>
              <a:gd name="connsiteX26" fmla="*/ 3367875 w 3738080"/>
              <a:gd name="connsiteY26" fmla="*/ 834477 h 2751770"/>
              <a:gd name="connsiteX27" fmla="*/ 318417 w 3738080"/>
              <a:gd name="connsiteY27" fmla="*/ 884635 h 2751770"/>
              <a:gd name="connsiteX28" fmla="*/ 19267 w 3738080"/>
              <a:gd name="connsiteY28" fmla="*/ 846272 h 2751770"/>
              <a:gd name="connsiteX29" fmla="*/ 275 w 3738080"/>
              <a:gd name="connsiteY29" fmla="*/ 760137 h 2751770"/>
              <a:gd name="connsiteX30" fmla="*/ 173484 w 3738080"/>
              <a:gd name="connsiteY30" fmla="*/ 547180 h 2751770"/>
              <a:gd name="connsiteX31" fmla="*/ 1764313 w 3738080"/>
              <a:gd name="connsiteY31" fmla="*/ 591 h 2751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738080" h="2751770">
                <a:moveTo>
                  <a:pt x="1869041" y="1997576"/>
                </a:moveTo>
                <a:cubicBezTo>
                  <a:pt x="2077306" y="1997576"/>
                  <a:pt x="2246138" y="2166408"/>
                  <a:pt x="2246138" y="2374673"/>
                </a:cubicBezTo>
                <a:cubicBezTo>
                  <a:pt x="2246138" y="2582938"/>
                  <a:pt x="2077306" y="2751770"/>
                  <a:pt x="1869041" y="2751770"/>
                </a:cubicBezTo>
                <a:cubicBezTo>
                  <a:pt x="1660776" y="2751770"/>
                  <a:pt x="1491944" y="2582938"/>
                  <a:pt x="1491944" y="2374673"/>
                </a:cubicBezTo>
                <a:cubicBezTo>
                  <a:pt x="1491944" y="2166408"/>
                  <a:pt x="1660776" y="1997576"/>
                  <a:pt x="1869041" y="1997576"/>
                </a:cubicBezTo>
                <a:close/>
                <a:moveTo>
                  <a:pt x="1858846" y="1306247"/>
                </a:moveTo>
                <a:cubicBezTo>
                  <a:pt x="2165924" y="1301758"/>
                  <a:pt x="2404940" y="1399722"/>
                  <a:pt x="2645621" y="1504218"/>
                </a:cubicBezTo>
                <a:cubicBezTo>
                  <a:pt x="2813424" y="1597955"/>
                  <a:pt x="2823993" y="1678797"/>
                  <a:pt x="2795575" y="1757331"/>
                </a:cubicBezTo>
                <a:cubicBezTo>
                  <a:pt x="2761471" y="1842158"/>
                  <a:pt x="2685239" y="1908552"/>
                  <a:pt x="2539052" y="1841672"/>
                </a:cubicBezTo>
                <a:cubicBezTo>
                  <a:pt x="2347207" y="1684231"/>
                  <a:pt x="1733351" y="1556050"/>
                  <a:pt x="1353947" y="1778974"/>
                </a:cubicBezTo>
                <a:cubicBezTo>
                  <a:pt x="1250080" y="1855218"/>
                  <a:pt x="1037749" y="1915097"/>
                  <a:pt x="982333" y="1780833"/>
                </a:cubicBezTo>
                <a:cubicBezTo>
                  <a:pt x="968480" y="1736637"/>
                  <a:pt x="963386" y="1699601"/>
                  <a:pt x="966756" y="1667407"/>
                </a:cubicBezTo>
                <a:cubicBezTo>
                  <a:pt x="976866" y="1570822"/>
                  <a:pt x="1063141" y="1517802"/>
                  <a:pt x="1217540" y="1445700"/>
                </a:cubicBezTo>
                <a:cubicBezTo>
                  <a:pt x="1465851" y="1348519"/>
                  <a:pt x="1674601" y="1308942"/>
                  <a:pt x="1858846" y="1306247"/>
                </a:cubicBezTo>
                <a:close/>
                <a:moveTo>
                  <a:pt x="1828129" y="650059"/>
                </a:moveTo>
                <a:cubicBezTo>
                  <a:pt x="2445754" y="646836"/>
                  <a:pt x="2937662" y="894034"/>
                  <a:pt x="3108200" y="1008980"/>
                </a:cubicBezTo>
                <a:cubicBezTo>
                  <a:pt x="3228810" y="1075858"/>
                  <a:pt x="3343409" y="1171509"/>
                  <a:pt x="3258155" y="1319033"/>
                </a:cubicBezTo>
                <a:cubicBezTo>
                  <a:pt x="3134282" y="1435449"/>
                  <a:pt x="3057301" y="1393031"/>
                  <a:pt x="2937692" y="1304637"/>
                </a:cubicBezTo>
                <a:cubicBezTo>
                  <a:pt x="2647778" y="1191783"/>
                  <a:pt x="2008321" y="619142"/>
                  <a:pt x="763561" y="1325535"/>
                </a:cubicBezTo>
                <a:cubicBezTo>
                  <a:pt x="621636" y="1425852"/>
                  <a:pt x="511304" y="1376178"/>
                  <a:pt x="464412" y="1278813"/>
                </a:cubicBezTo>
                <a:cubicBezTo>
                  <a:pt x="452398" y="1252494"/>
                  <a:pt x="448110" y="1227223"/>
                  <a:pt x="450482" y="1202928"/>
                </a:cubicBezTo>
                <a:cubicBezTo>
                  <a:pt x="457599" y="1130049"/>
                  <a:pt x="524660" y="1065987"/>
                  <a:pt x="622892" y="1008979"/>
                </a:cubicBezTo>
                <a:cubicBezTo>
                  <a:pt x="1041721" y="744082"/>
                  <a:pt x="1457554" y="651995"/>
                  <a:pt x="1828129" y="650059"/>
                </a:cubicBezTo>
                <a:close/>
                <a:moveTo>
                  <a:pt x="1764313" y="591"/>
                </a:moveTo>
                <a:cubicBezTo>
                  <a:pt x="2430887" y="-13278"/>
                  <a:pt x="3056659" y="218017"/>
                  <a:pt x="3559697" y="547180"/>
                </a:cubicBezTo>
                <a:cubicBezTo>
                  <a:pt x="3671781" y="597338"/>
                  <a:pt x="3794905" y="759863"/>
                  <a:pt x="3709650" y="882310"/>
                </a:cubicBezTo>
                <a:cubicBezTo>
                  <a:pt x="3594303" y="984791"/>
                  <a:pt x="3449118" y="907547"/>
                  <a:pt x="3367875" y="834477"/>
                </a:cubicBezTo>
                <a:cubicBezTo>
                  <a:pt x="3193985" y="725799"/>
                  <a:pt x="1920315" y="-235561"/>
                  <a:pt x="318417" y="884635"/>
                </a:cubicBezTo>
                <a:cubicBezTo>
                  <a:pt x="189280" y="993311"/>
                  <a:pt x="70419" y="922739"/>
                  <a:pt x="19267" y="846272"/>
                </a:cubicBezTo>
                <a:cubicBezTo>
                  <a:pt x="4410" y="817516"/>
                  <a:pt x="-1388" y="788500"/>
                  <a:pt x="275" y="760137"/>
                </a:cubicBezTo>
                <a:cubicBezTo>
                  <a:pt x="5260" y="675044"/>
                  <a:pt x="77384" y="595829"/>
                  <a:pt x="173484" y="547180"/>
                </a:cubicBezTo>
                <a:cubicBezTo>
                  <a:pt x="702741" y="170471"/>
                  <a:pt x="1245868" y="11376"/>
                  <a:pt x="1764313" y="591"/>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Freeform: Shape 42">
            <a:extLst>
              <a:ext uri="{FF2B5EF4-FFF2-40B4-BE49-F238E27FC236}">
                <a16:creationId xmlns:a16="http://schemas.microsoft.com/office/drawing/2014/main" id="{C0DD7454-737E-4F66-97B1-11EC0133FAB0}"/>
              </a:ext>
            </a:extLst>
          </p:cNvPr>
          <p:cNvSpPr/>
          <p:nvPr/>
        </p:nvSpPr>
        <p:spPr>
          <a:xfrm>
            <a:off x="2545396" y="4098372"/>
            <a:ext cx="324852" cy="239138"/>
          </a:xfrm>
          <a:custGeom>
            <a:avLst/>
            <a:gdLst>
              <a:gd name="connsiteX0" fmla="*/ 1869041 w 3738080"/>
              <a:gd name="connsiteY0" fmla="*/ 1997576 h 2751770"/>
              <a:gd name="connsiteX1" fmla="*/ 2246138 w 3738080"/>
              <a:gd name="connsiteY1" fmla="*/ 2374673 h 2751770"/>
              <a:gd name="connsiteX2" fmla="*/ 1869041 w 3738080"/>
              <a:gd name="connsiteY2" fmla="*/ 2751770 h 2751770"/>
              <a:gd name="connsiteX3" fmla="*/ 1491944 w 3738080"/>
              <a:gd name="connsiteY3" fmla="*/ 2374673 h 2751770"/>
              <a:gd name="connsiteX4" fmla="*/ 1869041 w 3738080"/>
              <a:gd name="connsiteY4" fmla="*/ 1997576 h 2751770"/>
              <a:gd name="connsiteX5" fmla="*/ 2788485 w 3738080"/>
              <a:gd name="connsiteY5" fmla="*/ 1841061 h 2751770"/>
              <a:gd name="connsiteX6" fmla="*/ 2632248 w 3738080"/>
              <a:gd name="connsiteY6" fmla="*/ 1992174 h 2751770"/>
              <a:gd name="connsiteX7" fmla="*/ 2624294 w 3738080"/>
              <a:gd name="connsiteY7" fmla="*/ 1992174 h 2751770"/>
              <a:gd name="connsiteX8" fmla="*/ 1858846 w 3738080"/>
              <a:gd name="connsiteY8" fmla="*/ 1306247 h 2751770"/>
              <a:gd name="connsiteX9" fmla="*/ 2645621 w 3738080"/>
              <a:gd name="connsiteY9" fmla="*/ 1504218 h 2751770"/>
              <a:gd name="connsiteX10" fmla="*/ 2795575 w 3738080"/>
              <a:gd name="connsiteY10" fmla="*/ 1757331 h 2751770"/>
              <a:gd name="connsiteX11" fmla="*/ 2539052 w 3738080"/>
              <a:gd name="connsiteY11" fmla="*/ 1841672 h 2751770"/>
              <a:gd name="connsiteX12" fmla="*/ 1353947 w 3738080"/>
              <a:gd name="connsiteY12" fmla="*/ 1778974 h 2751770"/>
              <a:gd name="connsiteX13" fmla="*/ 982333 w 3738080"/>
              <a:gd name="connsiteY13" fmla="*/ 1780833 h 2751770"/>
              <a:gd name="connsiteX14" fmla="*/ 966756 w 3738080"/>
              <a:gd name="connsiteY14" fmla="*/ 1667407 h 2751770"/>
              <a:gd name="connsiteX15" fmla="*/ 1217540 w 3738080"/>
              <a:gd name="connsiteY15" fmla="*/ 1445700 h 2751770"/>
              <a:gd name="connsiteX16" fmla="*/ 1858846 w 3738080"/>
              <a:gd name="connsiteY16" fmla="*/ 1306247 h 2751770"/>
              <a:gd name="connsiteX17" fmla="*/ 1828129 w 3738080"/>
              <a:gd name="connsiteY17" fmla="*/ 650059 h 2751770"/>
              <a:gd name="connsiteX18" fmla="*/ 3108200 w 3738080"/>
              <a:gd name="connsiteY18" fmla="*/ 1008980 h 2751770"/>
              <a:gd name="connsiteX19" fmla="*/ 3258155 w 3738080"/>
              <a:gd name="connsiteY19" fmla="*/ 1319033 h 2751770"/>
              <a:gd name="connsiteX20" fmla="*/ 2937692 w 3738080"/>
              <a:gd name="connsiteY20" fmla="*/ 1304637 h 2751770"/>
              <a:gd name="connsiteX21" fmla="*/ 763561 w 3738080"/>
              <a:gd name="connsiteY21" fmla="*/ 1325535 h 2751770"/>
              <a:gd name="connsiteX22" fmla="*/ 464412 w 3738080"/>
              <a:gd name="connsiteY22" fmla="*/ 1278813 h 2751770"/>
              <a:gd name="connsiteX23" fmla="*/ 450482 w 3738080"/>
              <a:gd name="connsiteY23" fmla="*/ 1202928 h 2751770"/>
              <a:gd name="connsiteX24" fmla="*/ 622892 w 3738080"/>
              <a:gd name="connsiteY24" fmla="*/ 1008979 h 2751770"/>
              <a:gd name="connsiteX25" fmla="*/ 1828129 w 3738080"/>
              <a:gd name="connsiteY25" fmla="*/ 650059 h 2751770"/>
              <a:gd name="connsiteX26" fmla="*/ 1764313 w 3738080"/>
              <a:gd name="connsiteY26" fmla="*/ 591 h 2751770"/>
              <a:gd name="connsiteX27" fmla="*/ 3559697 w 3738080"/>
              <a:gd name="connsiteY27" fmla="*/ 547180 h 2751770"/>
              <a:gd name="connsiteX28" fmla="*/ 3709650 w 3738080"/>
              <a:gd name="connsiteY28" fmla="*/ 882310 h 2751770"/>
              <a:gd name="connsiteX29" fmla="*/ 3367875 w 3738080"/>
              <a:gd name="connsiteY29" fmla="*/ 834477 h 2751770"/>
              <a:gd name="connsiteX30" fmla="*/ 318417 w 3738080"/>
              <a:gd name="connsiteY30" fmla="*/ 884635 h 2751770"/>
              <a:gd name="connsiteX31" fmla="*/ 19267 w 3738080"/>
              <a:gd name="connsiteY31" fmla="*/ 846272 h 2751770"/>
              <a:gd name="connsiteX32" fmla="*/ 275 w 3738080"/>
              <a:gd name="connsiteY32" fmla="*/ 760137 h 2751770"/>
              <a:gd name="connsiteX33" fmla="*/ 173484 w 3738080"/>
              <a:gd name="connsiteY33" fmla="*/ 547180 h 2751770"/>
              <a:gd name="connsiteX34" fmla="*/ 1764313 w 3738080"/>
              <a:gd name="connsiteY34" fmla="*/ 591 h 2751770"/>
              <a:gd name="connsiteX0" fmla="*/ 1869041 w 3738080"/>
              <a:gd name="connsiteY0" fmla="*/ 1997576 h 2751770"/>
              <a:gd name="connsiteX1" fmla="*/ 2246138 w 3738080"/>
              <a:gd name="connsiteY1" fmla="*/ 2374673 h 2751770"/>
              <a:gd name="connsiteX2" fmla="*/ 1869041 w 3738080"/>
              <a:gd name="connsiteY2" fmla="*/ 2751770 h 2751770"/>
              <a:gd name="connsiteX3" fmla="*/ 1491944 w 3738080"/>
              <a:gd name="connsiteY3" fmla="*/ 2374673 h 2751770"/>
              <a:gd name="connsiteX4" fmla="*/ 1869041 w 3738080"/>
              <a:gd name="connsiteY4" fmla="*/ 1997576 h 2751770"/>
              <a:gd name="connsiteX5" fmla="*/ 2624294 w 3738080"/>
              <a:gd name="connsiteY5" fmla="*/ 1992174 h 2751770"/>
              <a:gd name="connsiteX6" fmla="*/ 2632248 w 3738080"/>
              <a:gd name="connsiteY6" fmla="*/ 1992174 h 2751770"/>
              <a:gd name="connsiteX7" fmla="*/ 2624294 w 3738080"/>
              <a:gd name="connsiteY7" fmla="*/ 1992174 h 2751770"/>
              <a:gd name="connsiteX8" fmla="*/ 1858846 w 3738080"/>
              <a:gd name="connsiteY8" fmla="*/ 1306247 h 2751770"/>
              <a:gd name="connsiteX9" fmla="*/ 2645621 w 3738080"/>
              <a:gd name="connsiteY9" fmla="*/ 1504218 h 2751770"/>
              <a:gd name="connsiteX10" fmla="*/ 2795575 w 3738080"/>
              <a:gd name="connsiteY10" fmla="*/ 1757331 h 2751770"/>
              <a:gd name="connsiteX11" fmla="*/ 2539052 w 3738080"/>
              <a:gd name="connsiteY11" fmla="*/ 1841672 h 2751770"/>
              <a:gd name="connsiteX12" fmla="*/ 1353947 w 3738080"/>
              <a:gd name="connsiteY12" fmla="*/ 1778974 h 2751770"/>
              <a:gd name="connsiteX13" fmla="*/ 982333 w 3738080"/>
              <a:gd name="connsiteY13" fmla="*/ 1780833 h 2751770"/>
              <a:gd name="connsiteX14" fmla="*/ 966756 w 3738080"/>
              <a:gd name="connsiteY14" fmla="*/ 1667407 h 2751770"/>
              <a:gd name="connsiteX15" fmla="*/ 1217540 w 3738080"/>
              <a:gd name="connsiteY15" fmla="*/ 1445700 h 2751770"/>
              <a:gd name="connsiteX16" fmla="*/ 1858846 w 3738080"/>
              <a:gd name="connsiteY16" fmla="*/ 1306247 h 2751770"/>
              <a:gd name="connsiteX17" fmla="*/ 1828129 w 3738080"/>
              <a:gd name="connsiteY17" fmla="*/ 650059 h 2751770"/>
              <a:gd name="connsiteX18" fmla="*/ 3108200 w 3738080"/>
              <a:gd name="connsiteY18" fmla="*/ 1008980 h 2751770"/>
              <a:gd name="connsiteX19" fmla="*/ 3258155 w 3738080"/>
              <a:gd name="connsiteY19" fmla="*/ 1319033 h 2751770"/>
              <a:gd name="connsiteX20" fmla="*/ 2937692 w 3738080"/>
              <a:gd name="connsiteY20" fmla="*/ 1304637 h 2751770"/>
              <a:gd name="connsiteX21" fmla="*/ 763561 w 3738080"/>
              <a:gd name="connsiteY21" fmla="*/ 1325535 h 2751770"/>
              <a:gd name="connsiteX22" fmla="*/ 464412 w 3738080"/>
              <a:gd name="connsiteY22" fmla="*/ 1278813 h 2751770"/>
              <a:gd name="connsiteX23" fmla="*/ 450482 w 3738080"/>
              <a:gd name="connsiteY23" fmla="*/ 1202928 h 2751770"/>
              <a:gd name="connsiteX24" fmla="*/ 622892 w 3738080"/>
              <a:gd name="connsiteY24" fmla="*/ 1008979 h 2751770"/>
              <a:gd name="connsiteX25" fmla="*/ 1828129 w 3738080"/>
              <a:gd name="connsiteY25" fmla="*/ 650059 h 2751770"/>
              <a:gd name="connsiteX26" fmla="*/ 1764313 w 3738080"/>
              <a:gd name="connsiteY26" fmla="*/ 591 h 2751770"/>
              <a:gd name="connsiteX27" fmla="*/ 3559697 w 3738080"/>
              <a:gd name="connsiteY27" fmla="*/ 547180 h 2751770"/>
              <a:gd name="connsiteX28" fmla="*/ 3709650 w 3738080"/>
              <a:gd name="connsiteY28" fmla="*/ 882310 h 2751770"/>
              <a:gd name="connsiteX29" fmla="*/ 3367875 w 3738080"/>
              <a:gd name="connsiteY29" fmla="*/ 834477 h 2751770"/>
              <a:gd name="connsiteX30" fmla="*/ 318417 w 3738080"/>
              <a:gd name="connsiteY30" fmla="*/ 884635 h 2751770"/>
              <a:gd name="connsiteX31" fmla="*/ 19267 w 3738080"/>
              <a:gd name="connsiteY31" fmla="*/ 846272 h 2751770"/>
              <a:gd name="connsiteX32" fmla="*/ 275 w 3738080"/>
              <a:gd name="connsiteY32" fmla="*/ 760137 h 2751770"/>
              <a:gd name="connsiteX33" fmla="*/ 173484 w 3738080"/>
              <a:gd name="connsiteY33" fmla="*/ 547180 h 2751770"/>
              <a:gd name="connsiteX34" fmla="*/ 1764313 w 3738080"/>
              <a:gd name="connsiteY34" fmla="*/ 591 h 2751770"/>
              <a:gd name="connsiteX0" fmla="*/ 1869041 w 3738080"/>
              <a:gd name="connsiteY0" fmla="*/ 1997576 h 2751770"/>
              <a:gd name="connsiteX1" fmla="*/ 2246138 w 3738080"/>
              <a:gd name="connsiteY1" fmla="*/ 2374673 h 2751770"/>
              <a:gd name="connsiteX2" fmla="*/ 1869041 w 3738080"/>
              <a:gd name="connsiteY2" fmla="*/ 2751770 h 2751770"/>
              <a:gd name="connsiteX3" fmla="*/ 1491944 w 3738080"/>
              <a:gd name="connsiteY3" fmla="*/ 2374673 h 2751770"/>
              <a:gd name="connsiteX4" fmla="*/ 1869041 w 3738080"/>
              <a:gd name="connsiteY4" fmla="*/ 1997576 h 2751770"/>
              <a:gd name="connsiteX5" fmla="*/ 1858846 w 3738080"/>
              <a:gd name="connsiteY5" fmla="*/ 1306247 h 2751770"/>
              <a:gd name="connsiteX6" fmla="*/ 2645621 w 3738080"/>
              <a:gd name="connsiteY6" fmla="*/ 1504218 h 2751770"/>
              <a:gd name="connsiteX7" fmla="*/ 2795575 w 3738080"/>
              <a:gd name="connsiteY7" fmla="*/ 1757331 h 2751770"/>
              <a:gd name="connsiteX8" fmla="*/ 2539052 w 3738080"/>
              <a:gd name="connsiteY8" fmla="*/ 1841672 h 2751770"/>
              <a:gd name="connsiteX9" fmla="*/ 1353947 w 3738080"/>
              <a:gd name="connsiteY9" fmla="*/ 1778974 h 2751770"/>
              <a:gd name="connsiteX10" fmla="*/ 982333 w 3738080"/>
              <a:gd name="connsiteY10" fmla="*/ 1780833 h 2751770"/>
              <a:gd name="connsiteX11" fmla="*/ 966756 w 3738080"/>
              <a:gd name="connsiteY11" fmla="*/ 1667407 h 2751770"/>
              <a:gd name="connsiteX12" fmla="*/ 1217540 w 3738080"/>
              <a:gd name="connsiteY12" fmla="*/ 1445700 h 2751770"/>
              <a:gd name="connsiteX13" fmla="*/ 1858846 w 3738080"/>
              <a:gd name="connsiteY13" fmla="*/ 1306247 h 2751770"/>
              <a:gd name="connsiteX14" fmla="*/ 1828129 w 3738080"/>
              <a:gd name="connsiteY14" fmla="*/ 650059 h 2751770"/>
              <a:gd name="connsiteX15" fmla="*/ 3108200 w 3738080"/>
              <a:gd name="connsiteY15" fmla="*/ 1008980 h 2751770"/>
              <a:gd name="connsiteX16" fmla="*/ 3258155 w 3738080"/>
              <a:gd name="connsiteY16" fmla="*/ 1319033 h 2751770"/>
              <a:gd name="connsiteX17" fmla="*/ 2937692 w 3738080"/>
              <a:gd name="connsiteY17" fmla="*/ 1304637 h 2751770"/>
              <a:gd name="connsiteX18" fmla="*/ 763561 w 3738080"/>
              <a:gd name="connsiteY18" fmla="*/ 1325535 h 2751770"/>
              <a:gd name="connsiteX19" fmla="*/ 464412 w 3738080"/>
              <a:gd name="connsiteY19" fmla="*/ 1278813 h 2751770"/>
              <a:gd name="connsiteX20" fmla="*/ 450482 w 3738080"/>
              <a:gd name="connsiteY20" fmla="*/ 1202928 h 2751770"/>
              <a:gd name="connsiteX21" fmla="*/ 622892 w 3738080"/>
              <a:gd name="connsiteY21" fmla="*/ 1008979 h 2751770"/>
              <a:gd name="connsiteX22" fmla="*/ 1828129 w 3738080"/>
              <a:gd name="connsiteY22" fmla="*/ 650059 h 2751770"/>
              <a:gd name="connsiteX23" fmla="*/ 1764313 w 3738080"/>
              <a:gd name="connsiteY23" fmla="*/ 591 h 2751770"/>
              <a:gd name="connsiteX24" fmla="*/ 3559697 w 3738080"/>
              <a:gd name="connsiteY24" fmla="*/ 547180 h 2751770"/>
              <a:gd name="connsiteX25" fmla="*/ 3709650 w 3738080"/>
              <a:gd name="connsiteY25" fmla="*/ 882310 h 2751770"/>
              <a:gd name="connsiteX26" fmla="*/ 3367875 w 3738080"/>
              <a:gd name="connsiteY26" fmla="*/ 834477 h 2751770"/>
              <a:gd name="connsiteX27" fmla="*/ 318417 w 3738080"/>
              <a:gd name="connsiteY27" fmla="*/ 884635 h 2751770"/>
              <a:gd name="connsiteX28" fmla="*/ 19267 w 3738080"/>
              <a:gd name="connsiteY28" fmla="*/ 846272 h 2751770"/>
              <a:gd name="connsiteX29" fmla="*/ 275 w 3738080"/>
              <a:gd name="connsiteY29" fmla="*/ 760137 h 2751770"/>
              <a:gd name="connsiteX30" fmla="*/ 173484 w 3738080"/>
              <a:gd name="connsiteY30" fmla="*/ 547180 h 2751770"/>
              <a:gd name="connsiteX31" fmla="*/ 1764313 w 3738080"/>
              <a:gd name="connsiteY31" fmla="*/ 591 h 2751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738080" h="2751770">
                <a:moveTo>
                  <a:pt x="1869041" y="1997576"/>
                </a:moveTo>
                <a:cubicBezTo>
                  <a:pt x="2077306" y="1997576"/>
                  <a:pt x="2246138" y="2166408"/>
                  <a:pt x="2246138" y="2374673"/>
                </a:cubicBezTo>
                <a:cubicBezTo>
                  <a:pt x="2246138" y="2582938"/>
                  <a:pt x="2077306" y="2751770"/>
                  <a:pt x="1869041" y="2751770"/>
                </a:cubicBezTo>
                <a:cubicBezTo>
                  <a:pt x="1660776" y="2751770"/>
                  <a:pt x="1491944" y="2582938"/>
                  <a:pt x="1491944" y="2374673"/>
                </a:cubicBezTo>
                <a:cubicBezTo>
                  <a:pt x="1491944" y="2166408"/>
                  <a:pt x="1660776" y="1997576"/>
                  <a:pt x="1869041" y="1997576"/>
                </a:cubicBezTo>
                <a:close/>
                <a:moveTo>
                  <a:pt x="1858846" y="1306247"/>
                </a:moveTo>
                <a:cubicBezTo>
                  <a:pt x="2165924" y="1301758"/>
                  <a:pt x="2404940" y="1399722"/>
                  <a:pt x="2645621" y="1504218"/>
                </a:cubicBezTo>
                <a:cubicBezTo>
                  <a:pt x="2813424" y="1597955"/>
                  <a:pt x="2823993" y="1678797"/>
                  <a:pt x="2795575" y="1757331"/>
                </a:cubicBezTo>
                <a:cubicBezTo>
                  <a:pt x="2761471" y="1842158"/>
                  <a:pt x="2685239" y="1908552"/>
                  <a:pt x="2539052" y="1841672"/>
                </a:cubicBezTo>
                <a:cubicBezTo>
                  <a:pt x="2347207" y="1684231"/>
                  <a:pt x="1733351" y="1556050"/>
                  <a:pt x="1353947" y="1778974"/>
                </a:cubicBezTo>
                <a:cubicBezTo>
                  <a:pt x="1250080" y="1855218"/>
                  <a:pt x="1037749" y="1915097"/>
                  <a:pt x="982333" y="1780833"/>
                </a:cubicBezTo>
                <a:cubicBezTo>
                  <a:pt x="968480" y="1736637"/>
                  <a:pt x="963386" y="1699601"/>
                  <a:pt x="966756" y="1667407"/>
                </a:cubicBezTo>
                <a:cubicBezTo>
                  <a:pt x="976866" y="1570822"/>
                  <a:pt x="1063141" y="1517802"/>
                  <a:pt x="1217540" y="1445700"/>
                </a:cubicBezTo>
                <a:cubicBezTo>
                  <a:pt x="1465851" y="1348519"/>
                  <a:pt x="1674601" y="1308942"/>
                  <a:pt x="1858846" y="1306247"/>
                </a:cubicBezTo>
                <a:close/>
                <a:moveTo>
                  <a:pt x="1828129" y="650059"/>
                </a:moveTo>
                <a:cubicBezTo>
                  <a:pt x="2445754" y="646836"/>
                  <a:pt x="2937662" y="894034"/>
                  <a:pt x="3108200" y="1008980"/>
                </a:cubicBezTo>
                <a:cubicBezTo>
                  <a:pt x="3228810" y="1075858"/>
                  <a:pt x="3343409" y="1171509"/>
                  <a:pt x="3258155" y="1319033"/>
                </a:cubicBezTo>
                <a:cubicBezTo>
                  <a:pt x="3134282" y="1435449"/>
                  <a:pt x="3057301" y="1393031"/>
                  <a:pt x="2937692" y="1304637"/>
                </a:cubicBezTo>
                <a:cubicBezTo>
                  <a:pt x="2647778" y="1191783"/>
                  <a:pt x="2008321" y="619142"/>
                  <a:pt x="763561" y="1325535"/>
                </a:cubicBezTo>
                <a:cubicBezTo>
                  <a:pt x="621636" y="1425852"/>
                  <a:pt x="511304" y="1376178"/>
                  <a:pt x="464412" y="1278813"/>
                </a:cubicBezTo>
                <a:cubicBezTo>
                  <a:pt x="452398" y="1252494"/>
                  <a:pt x="448110" y="1227223"/>
                  <a:pt x="450482" y="1202928"/>
                </a:cubicBezTo>
                <a:cubicBezTo>
                  <a:pt x="457599" y="1130049"/>
                  <a:pt x="524660" y="1065987"/>
                  <a:pt x="622892" y="1008979"/>
                </a:cubicBezTo>
                <a:cubicBezTo>
                  <a:pt x="1041721" y="744082"/>
                  <a:pt x="1457554" y="651995"/>
                  <a:pt x="1828129" y="650059"/>
                </a:cubicBezTo>
                <a:close/>
                <a:moveTo>
                  <a:pt x="1764313" y="591"/>
                </a:moveTo>
                <a:cubicBezTo>
                  <a:pt x="2430887" y="-13278"/>
                  <a:pt x="3056659" y="218017"/>
                  <a:pt x="3559697" y="547180"/>
                </a:cubicBezTo>
                <a:cubicBezTo>
                  <a:pt x="3671781" y="597338"/>
                  <a:pt x="3794905" y="759863"/>
                  <a:pt x="3709650" y="882310"/>
                </a:cubicBezTo>
                <a:cubicBezTo>
                  <a:pt x="3594303" y="984791"/>
                  <a:pt x="3449118" y="907547"/>
                  <a:pt x="3367875" y="834477"/>
                </a:cubicBezTo>
                <a:cubicBezTo>
                  <a:pt x="3193985" y="725799"/>
                  <a:pt x="1920315" y="-235561"/>
                  <a:pt x="318417" y="884635"/>
                </a:cubicBezTo>
                <a:cubicBezTo>
                  <a:pt x="189280" y="993311"/>
                  <a:pt x="70419" y="922739"/>
                  <a:pt x="19267" y="846272"/>
                </a:cubicBezTo>
                <a:cubicBezTo>
                  <a:pt x="4410" y="817516"/>
                  <a:pt x="-1388" y="788500"/>
                  <a:pt x="275" y="760137"/>
                </a:cubicBezTo>
                <a:cubicBezTo>
                  <a:pt x="5260" y="675044"/>
                  <a:pt x="77384" y="595829"/>
                  <a:pt x="173484" y="547180"/>
                </a:cubicBezTo>
                <a:cubicBezTo>
                  <a:pt x="702741" y="170471"/>
                  <a:pt x="1245868" y="11376"/>
                  <a:pt x="1764313" y="591"/>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Freeform: Shape 43">
            <a:extLst>
              <a:ext uri="{FF2B5EF4-FFF2-40B4-BE49-F238E27FC236}">
                <a16:creationId xmlns:a16="http://schemas.microsoft.com/office/drawing/2014/main" id="{9DBBFD9A-7047-4C44-B66E-0682DF5F6D46}"/>
              </a:ext>
            </a:extLst>
          </p:cNvPr>
          <p:cNvSpPr/>
          <p:nvPr/>
        </p:nvSpPr>
        <p:spPr>
          <a:xfrm>
            <a:off x="1737360" y="3276496"/>
            <a:ext cx="344032" cy="253258"/>
          </a:xfrm>
          <a:custGeom>
            <a:avLst/>
            <a:gdLst>
              <a:gd name="connsiteX0" fmla="*/ 1869041 w 3738080"/>
              <a:gd name="connsiteY0" fmla="*/ 1997576 h 2751770"/>
              <a:gd name="connsiteX1" fmla="*/ 2246138 w 3738080"/>
              <a:gd name="connsiteY1" fmla="*/ 2374673 h 2751770"/>
              <a:gd name="connsiteX2" fmla="*/ 1869041 w 3738080"/>
              <a:gd name="connsiteY2" fmla="*/ 2751770 h 2751770"/>
              <a:gd name="connsiteX3" fmla="*/ 1491944 w 3738080"/>
              <a:gd name="connsiteY3" fmla="*/ 2374673 h 2751770"/>
              <a:gd name="connsiteX4" fmla="*/ 1869041 w 3738080"/>
              <a:gd name="connsiteY4" fmla="*/ 1997576 h 2751770"/>
              <a:gd name="connsiteX5" fmla="*/ 2788485 w 3738080"/>
              <a:gd name="connsiteY5" fmla="*/ 1841061 h 2751770"/>
              <a:gd name="connsiteX6" fmla="*/ 2632248 w 3738080"/>
              <a:gd name="connsiteY6" fmla="*/ 1992174 h 2751770"/>
              <a:gd name="connsiteX7" fmla="*/ 2624294 w 3738080"/>
              <a:gd name="connsiteY7" fmla="*/ 1992174 h 2751770"/>
              <a:gd name="connsiteX8" fmla="*/ 1858846 w 3738080"/>
              <a:gd name="connsiteY8" fmla="*/ 1306247 h 2751770"/>
              <a:gd name="connsiteX9" fmla="*/ 2645621 w 3738080"/>
              <a:gd name="connsiteY9" fmla="*/ 1504218 h 2751770"/>
              <a:gd name="connsiteX10" fmla="*/ 2795575 w 3738080"/>
              <a:gd name="connsiteY10" fmla="*/ 1757331 h 2751770"/>
              <a:gd name="connsiteX11" fmla="*/ 2539052 w 3738080"/>
              <a:gd name="connsiteY11" fmla="*/ 1841672 h 2751770"/>
              <a:gd name="connsiteX12" fmla="*/ 1353947 w 3738080"/>
              <a:gd name="connsiteY12" fmla="*/ 1778974 h 2751770"/>
              <a:gd name="connsiteX13" fmla="*/ 982333 w 3738080"/>
              <a:gd name="connsiteY13" fmla="*/ 1780833 h 2751770"/>
              <a:gd name="connsiteX14" fmla="*/ 966756 w 3738080"/>
              <a:gd name="connsiteY14" fmla="*/ 1667407 h 2751770"/>
              <a:gd name="connsiteX15" fmla="*/ 1217540 w 3738080"/>
              <a:gd name="connsiteY15" fmla="*/ 1445700 h 2751770"/>
              <a:gd name="connsiteX16" fmla="*/ 1858846 w 3738080"/>
              <a:gd name="connsiteY16" fmla="*/ 1306247 h 2751770"/>
              <a:gd name="connsiteX17" fmla="*/ 1828129 w 3738080"/>
              <a:gd name="connsiteY17" fmla="*/ 650059 h 2751770"/>
              <a:gd name="connsiteX18" fmla="*/ 3108200 w 3738080"/>
              <a:gd name="connsiteY18" fmla="*/ 1008980 h 2751770"/>
              <a:gd name="connsiteX19" fmla="*/ 3258155 w 3738080"/>
              <a:gd name="connsiteY19" fmla="*/ 1319033 h 2751770"/>
              <a:gd name="connsiteX20" fmla="*/ 2937692 w 3738080"/>
              <a:gd name="connsiteY20" fmla="*/ 1304637 h 2751770"/>
              <a:gd name="connsiteX21" fmla="*/ 763561 w 3738080"/>
              <a:gd name="connsiteY21" fmla="*/ 1325535 h 2751770"/>
              <a:gd name="connsiteX22" fmla="*/ 464412 w 3738080"/>
              <a:gd name="connsiteY22" fmla="*/ 1278813 h 2751770"/>
              <a:gd name="connsiteX23" fmla="*/ 450482 w 3738080"/>
              <a:gd name="connsiteY23" fmla="*/ 1202928 h 2751770"/>
              <a:gd name="connsiteX24" fmla="*/ 622892 w 3738080"/>
              <a:gd name="connsiteY24" fmla="*/ 1008979 h 2751770"/>
              <a:gd name="connsiteX25" fmla="*/ 1828129 w 3738080"/>
              <a:gd name="connsiteY25" fmla="*/ 650059 h 2751770"/>
              <a:gd name="connsiteX26" fmla="*/ 1764313 w 3738080"/>
              <a:gd name="connsiteY26" fmla="*/ 591 h 2751770"/>
              <a:gd name="connsiteX27" fmla="*/ 3559697 w 3738080"/>
              <a:gd name="connsiteY27" fmla="*/ 547180 h 2751770"/>
              <a:gd name="connsiteX28" fmla="*/ 3709650 w 3738080"/>
              <a:gd name="connsiteY28" fmla="*/ 882310 h 2751770"/>
              <a:gd name="connsiteX29" fmla="*/ 3367875 w 3738080"/>
              <a:gd name="connsiteY29" fmla="*/ 834477 h 2751770"/>
              <a:gd name="connsiteX30" fmla="*/ 318417 w 3738080"/>
              <a:gd name="connsiteY30" fmla="*/ 884635 h 2751770"/>
              <a:gd name="connsiteX31" fmla="*/ 19267 w 3738080"/>
              <a:gd name="connsiteY31" fmla="*/ 846272 h 2751770"/>
              <a:gd name="connsiteX32" fmla="*/ 275 w 3738080"/>
              <a:gd name="connsiteY32" fmla="*/ 760137 h 2751770"/>
              <a:gd name="connsiteX33" fmla="*/ 173484 w 3738080"/>
              <a:gd name="connsiteY33" fmla="*/ 547180 h 2751770"/>
              <a:gd name="connsiteX34" fmla="*/ 1764313 w 3738080"/>
              <a:gd name="connsiteY34" fmla="*/ 591 h 2751770"/>
              <a:gd name="connsiteX0" fmla="*/ 1869041 w 3738080"/>
              <a:gd name="connsiteY0" fmla="*/ 1997576 h 2751770"/>
              <a:gd name="connsiteX1" fmla="*/ 2246138 w 3738080"/>
              <a:gd name="connsiteY1" fmla="*/ 2374673 h 2751770"/>
              <a:gd name="connsiteX2" fmla="*/ 1869041 w 3738080"/>
              <a:gd name="connsiteY2" fmla="*/ 2751770 h 2751770"/>
              <a:gd name="connsiteX3" fmla="*/ 1491944 w 3738080"/>
              <a:gd name="connsiteY3" fmla="*/ 2374673 h 2751770"/>
              <a:gd name="connsiteX4" fmla="*/ 1869041 w 3738080"/>
              <a:gd name="connsiteY4" fmla="*/ 1997576 h 2751770"/>
              <a:gd name="connsiteX5" fmla="*/ 2624294 w 3738080"/>
              <a:gd name="connsiteY5" fmla="*/ 1992174 h 2751770"/>
              <a:gd name="connsiteX6" fmla="*/ 2632248 w 3738080"/>
              <a:gd name="connsiteY6" fmla="*/ 1992174 h 2751770"/>
              <a:gd name="connsiteX7" fmla="*/ 2624294 w 3738080"/>
              <a:gd name="connsiteY7" fmla="*/ 1992174 h 2751770"/>
              <a:gd name="connsiteX8" fmla="*/ 1858846 w 3738080"/>
              <a:gd name="connsiteY8" fmla="*/ 1306247 h 2751770"/>
              <a:gd name="connsiteX9" fmla="*/ 2645621 w 3738080"/>
              <a:gd name="connsiteY9" fmla="*/ 1504218 h 2751770"/>
              <a:gd name="connsiteX10" fmla="*/ 2795575 w 3738080"/>
              <a:gd name="connsiteY10" fmla="*/ 1757331 h 2751770"/>
              <a:gd name="connsiteX11" fmla="*/ 2539052 w 3738080"/>
              <a:gd name="connsiteY11" fmla="*/ 1841672 h 2751770"/>
              <a:gd name="connsiteX12" fmla="*/ 1353947 w 3738080"/>
              <a:gd name="connsiteY12" fmla="*/ 1778974 h 2751770"/>
              <a:gd name="connsiteX13" fmla="*/ 982333 w 3738080"/>
              <a:gd name="connsiteY13" fmla="*/ 1780833 h 2751770"/>
              <a:gd name="connsiteX14" fmla="*/ 966756 w 3738080"/>
              <a:gd name="connsiteY14" fmla="*/ 1667407 h 2751770"/>
              <a:gd name="connsiteX15" fmla="*/ 1217540 w 3738080"/>
              <a:gd name="connsiteY15" fmla="*/ 1445700 h 2751770"/>
              <a:gd name="connsiteX16" fmla="*/ 1858846 w 3738080"/>
              <a:gd name="connsiteY16" fmla="*/ 1306247 h 2751770"/>
              <a:gd name="connsiteX17" fmla="*/ 1828129 w 3738080"/>
              <a:gd name="connsiteY17" fmla="*/ 650059 h 2751770"/>
              <a:gd name="connsiteX18" fmla="*/ 3108200 w 3738080"/>
              <a:gd name="connsiteY18" fmla="*/ 1008980 h 2751770"/>
              <a:gd name="connsiteX19" fmla="*/ 3258155 w 3738080"/>
              <a:gd name="connsiteY19" fmla="*/ 1319033 h 2751770"/>
              <a:gd name="connsiteX20" fmla="*/ 2937692 w 3738080"/>
              <a:gd name="connsiteY20" fmla="*/ 1304637 h 2751770"/>
              <a:gd name="connsiteX21" fmla="*/ 763561 w 3738080"/>
              <a:gd name="connsiteY21" fmla="*/ 1325535 h 2751770"/>
              <a:gd name="connsiteX22" fmla="*/ 464412 w 3738080"/>
              <a:gd name="connsiteY22" fmla="*/ 1278813 h 2751770"/>
              <a:gd name="connsiteX23" fmla="*/ 450482 w 3738080"/>
              <a:gd name="connsiteY23" fmla="*/ 1202928 h 2751770"/>
              <a:gd name="connsiteX24" fmla="*/ 622892 w 3738080"/>
              <a:gd name="connsiteY24" fmla="*/ 1008979 h 2751770"/>
              <a:gd name="connsiteX25" fmla="*/ 1828129 w 3738080"/>
              <a:gd name="connsiteY25" fmla="*/ 650059 h 2751770"/>
              <a:gd name="connsiteX26" fmla="*/ 1764313 w 3738080"/>
              <a:gd name="connsiteY26" fmla="*/ 591 h 2751770"/>
              <a:gd name="connsiteX27" fmla="*/ 3559697 w 3738080"/>
              <a:gd name="connsiteY27" fmla="*/ 547180 h 2751770"/>
              <a:gd name="connsiteX28" fmla="*/ 3709650 w 3738080"/>
              <a:gd name="connsiteY28" fmla="*/ 882310 h 2751770"/>
              <a:gd name="connsiteX29" fmla="*/ 3367875 w 3738080"/>
              <a:gd name="connsiteY29" fmla="*/ 834477 h 2751770"/>
              <a:gd name="connsiteX30" fmla="*/ 318417 w 3738080"/>
              <a:gd name="connsiteY30" fmla="*/ 884635 h 2751770"/>
              <a:gd name="connsiteX31" fmla="*/ 19267 w 3738080"/>
              <a:gd name="connsiteY31" fmla="*/ 846272 h 2751770"/>
              <a:gd name="connsiteX32" fmla="*/ 275 w 3738080"/>
              <a:gd name="connsiteY32" fmla="*/ 760137 h 2751770"/>
              <a:gd name="connsiteX33" fmla="*/ 173484 w 3738080"/>
              <a:gd name="connsiteY33" fmla="*/ 547180 h 2751770"/>
              <a:gd name="connsiteX34" fmla="*/ 1764313 w 3738080"/>
              <a:gd name="connsiteY34" fmla="*/ 591 h 2751770"/>
              <a:gd name="connsiteX0" fmla="*/ 1869041 w 3738080"/>
              <a:gd name="connsiteY0" fmla="*/ 1997576 h 2751770"/>
              <a:gd name="connsiteX1" fmla="*/ 2246138 w 3738080"/>
              <a:gd name="connsiteY1" fmla="*/ 2374673 h 2751770"/>
              <a:gd name="connsiteX2" fmla="*/ 1869041 w 3738080"/>
              <a:gd name="connsiteY2" fmla="*/ 2751770 h 2751770"/>
              <a:gd name="connsiteX3" fmla="*/ 1491944 w 3738080"/>
              <a:gd name="connsiteY3" fmla="*/ 2374673 h 2751770"/>
              <a:gd name="connsiteX4" fmla="*/ 1869041 w 3738080"/>
              <a:gd name="connsiteY4" fmla="*/ 1997576 h 2751770"/>
              <a:gd name="connsiteX5" fmla="*/ 1858846 w 3738080"/>
              <a:gd name="connsiteY5" fmla="*/ 1306247 h 2751770"/>
              <a:gd name="connsiteX6" fmla="*/ 2645621 w 3738080"/>
              <a:gd name="connsiteY6" fmla="*/ 1504218 h 2751770"/>
              <a:gd name="connsiteX7" fmla="*/ 2795575 w 3738080"/>
              <a:gd name="connsiteY7" fmla="*/ 1757331 h 2751770"/>
              <a:gd name="connsiteX8" fmla="*/ 2539052 w 3738080"/>
              <a:gd name="connsiteY8" fmla="*/ 1841672 h 2751770"/>
              <a:gd name="connsiteX9" fmla="*/ 1353947 w 3738080"/>
              <a:gd name="connsiteY9" fmla="*/ 1778974 h 2751770"/>
              <a:gd name="connsiteX10" fmla="*/ 982333 w 3738080"/>
              <a:gd name="connsiteY10" fmla="*/ 1780833 h 2751770"/>
              <a:gd name="connsiteX11" fmla="*/ 966756 w 3738080"/>
              <a:gd name="connsiteY11" fmla="*/ 1667407 h 2751770"/>
              <a:gd name="connsiteX12" fmla="*/ 1217540 w 3738080"/>
              <a:gd name="connsiteY12" fmla="*/ 1445700 h 2751770"/>
              <a:gd name="connsiteX13" fmla="*/ 1858846 w 3738080"/>
              <a:gd name="connsiteY13" fmla="*/ 1306247 h 2751770"/>
              <a:gd name="connsiteX14" fmla="*/ 1828129 w 3738080"/>
              <a:gd name="connsiteY14" fmla="*/ 650059 h 2751770"/>
              <a:gd name="connsiteX15" fmla="*/ 3108200 w 3738080"/>
              <a:gd name="connsiteY15" fmla="*/ 1008980 h 2751770"/>
              <a:gd name="connsiteX16" fmla="*/ 3258155 w 3738080"/>
              <a:gd name="connsiteY16" fmla="*/ 1319033 h 2751770"/>
              <a:gd name="connsiteX17" fmla="*/ 2937692 w 3738080"/>
              <a:gd name="connsiteY17" fmla="*/ 1304637 h 2751770"/>
              <a:gd name="connsiteX18" fmla="*/ 763561 w 3738080"/>
              <a:gd name="connsiteY18" fmla="*/ 1325535 h 2751770"/>
              <a:gd name="connsiteX19" fmla="*/ 464412 w 3738080"/>
              <a:gd name="connsiteY19" fmla="*/ 1278813 h 2751770"/>
              <a:gd name="connsiteX20" fmla="*/ 450482 w 3738080"/>
              <a:gd name="connsiteY20" fmla="*/ 1202928 h 2751770"/>
              <a:gd name="connsiteX21" fmla="*/ 622892 w 3738080"/>
              <a:gd name="connsiteY21" fmla="*/ 1008979 h 2751770"/>
              <a:gd name="connsiteX22" fmla="*/ 1828129 w 3738080"/>
              <a:gd name="connsiteY22" fmla="*/ 650059 h 2751770"/>
              <a:gd name="connsiteX23" fmla="*/ 1764313 w 3738080"/>
              <a:gd name="connsiteY23" fmla="*/ 591 h 2751770"/>
              <a:gd name="connsiteX24" fmla="*/ 3559697 w 3738080"/>
              <a:gd name="connsiteY24" fmla="*/ 547180 h 2751770"/>
              <a:gd name="connsiteX25" fmla="*/ 3709650 w 3738080"/>
              <a:gd name="connsiteY25" fmla="*/ 882310 h 2751770"/>
              <a:gd name="connsiteX26" fmla="*/ 3367875 w 3738080"/>
              <a:gd name="connsiteY26" fmla="*/ 834477 h 2751770"/>
              <a:gd name="connsiteX27" fmla="*/ 318417 w 3738080"/>
              <a:gd name="connsiteY27" fmla="*/ 884635 h 2751770"/>
              <a:gd name="connsiteX28" fmla="*/ 19267 w 3738080"/>
              <a:gd name="connsiteY28" fmla="*/ 846272 h 2751770"/>
              <a:gd name="connsiteX29" fmla="*/ 275 w 3738080"/>
              <a:gd name="connsiteY29" fmla="*/ 760137 h 2751770"/>
              <a:gd name="connsiteX30" fmla="*/ 173484 w 3738080"/>
              <a:gd name="connsiteY30" fmla="*/ 547180 h 2751770"/>
              <a:gd name="connsiteX31" fmla="*/ 1764313 w 3738080"/>
              <a:gd name="connsiteY31" fmla="*/ 591 h 2751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738080" h="2751770">
                <a:moveTo>
                  <a:pt x="1869041" y="1997576"/>
                </a:moveTo>
                <a:cubicBezTo>
                  <a:pt x="2077306" y="1997576"/>
                  <a:pt x="2246138" y="2166408"/>
                  <a:pt x="2246138" y="2374673"/>
                </a:cubicBezTo>
                <a:cubicBezTo>
                  <a:pt x="2246138" y="2582938"/>
                  <a:pt x="2077306" y="2751770"/>
                  <a:pt x="1869041" y="2751770"/>
                </a:cubicBezTo>
                <a:cubicBezTo>
                  <a:pt x="1660776" y="2751770"/>
                  <a:pt x="1491944" y="2582938"/>
                  <a:pt x="1491944" y="2374673"/>
                </a:cubicBezTo>
                <a:cubicBezTo>
                  <a:pt x="1491944" y="2166408"/>
                  <a:pt x="1660776" y="1997576"/>
                  <a:pt x="1869041" y="1997576"/>
                </a:cubicBezTo>
                <a:close/>
                <a:moveTo>
                  <a:pt x="1858846" y="1306247"/>
                </a:moveTo>
                <a:cubicBezTo>
                  <a:pt x="2165924" y="1301758"/>
                  <a:pt x="2404940" y="1399722"/>
                  <a:pt x="2645621" y="1504218"/>
                </a:cubicBezTo>
                <a:cubicBezTo>
                  <a:pt x="2813424" y="1597955"/>
                  <a:pt x="2823993" y="1678797"/>
                  <a:pt x="2795575" y="1757331"/>
                </a:cubicBezTo>
                <a:cubicBezTo>
                  <a:pt x="2761471" y="1842158"/>
                  <a:pt x="2685239" y="1908552"/>
                  <a:pt x="2539052" y="1841672"/>
                </a:cubicBezTo>
                <a:cubicBezTo>
                  <a:pt x="2347207" y="1684231"/>
                  <a:pt x="1733351" y="1556050"/>
                  <a:pt x="1353947" y="1778974"/>
                </a:cubicBezTo>
                <a:cubicBezTo>
                  <a:pt x="1250080" y="1855218"/>
                  <a:pt x="1037749" y="1915097"/>
                  <a:pt x="982333" y="1780833"/>
                </a:cubicBezTo>
                <a:cubicBezTo>
                  <a:pt x="968480" y="1736637"/>
                  <a:pt x="963386" y="1699601"/>
                  <a:pt x="966756" y="1667407"/>
                </a:cubicBezTo>
                <a:cubicBezTo>
                  <a:pt x="976866" y="1570822"/>
                  <a:pt x="1063141" y="1517802"/>
                  <a:pt x="1217540" y="1445700"/>
                </a:cubicBezTo>
                <a:cubicBezTo>
                  <a:pt x="1465851" y="1348519"/>
                  <a:pt x="1674601" y="1308942"/>
                  <a:pt x="1858846" y="1306247"/>
                </a:cubicBezTo>
                <a:close/>
                <a:moveTo>
                  <a:pt x="1828129" y="650059"/>
                </a:moveTo>
                <a:cubicBezTo>
                  <a:pt x="2445754" y="646836"/>
                  <a:pt x="2937662" y="894034"/>
                  <a:pt x="3108200" y="1008980"/>
                </a:cubicBezTo>
                <a:cubicBezTo>
                  <a:pt x="3228810" y="1075858"/>
                  <a:pt x="3343409" y="1171509"/>
                  <a:pt x="3258155" y="1319033"/>
                </a:cubicBezTo>
                <a:cubicBezTo>
                  <a:pt x="3134282" y="1435449"/>
                  <a:pt x="3057301" y="1393031"/>
                  <a:pt x="2937692" y="1304637"/>
                </a:cubicBezTo>
                <a:cubicBezTo>
                  <a:pt x="2647778" y="1191783"/>
                  <a:pt x="2008321" y="619142"/>
                  <a:pt x="763561" y="1325535"/>
                </a:cubicBezTo>
                <a:cubicBezTo>
                  <a:pt x="621636" y="1425852"/>
                  <a:pt x="511304" y="1376178"/>
                  <a:pt x="464412" y="1278813"/>
                </a:cubicBezTo>
                <a:cubicBezTo>
                  <a:pt x="452398" y="1252494"/>
                  <a:pt x="448110" y="1227223"/>
                  <a:pt x="450482" y="1202928"/>
                </a:cubicBezTo>
                <a:cubicBezTo>
                  <a:pt x="457599" y="1130049"/>
                  <a:pt x="524660" y="1065987"/>
                  <a:pt x="622892" y="1008979"/>
                </a:cubicBezTo>
                <a:cubicBezTo>
                  <a:pt x="1041721" y="744082"/>
                  <a:pt x="1457554" y="651995"/>
                  <a:pt x="1828129" y="650059"/>
                </a:cubicBezTo>
                <a:close/>
                <a:moveTo>
                  <a:pt x="1764313" y="591"/>
                </a:moveTo>
                <a:cubicBezTo>
                  <a:pt x="2430887" y="-13278"/>
                  <a:pt x="3056659" y="218017"/>
                  <a:pt x="3559697" y="547180"/>
                </a:cubicBezTo>
                <a:cubicBezTo>
                  <a:pt x="3671781" y="597338"/>
                  <a:pt x="3794905" y="759863"/>
                  <a:pt x="3709650" y="882310"/>
                </a:cubicBezTo>
                <a:cubicBezTo>
                  <a:pt x="3594303" y="984791"/>
                  <a:pt x="3449118" y="907547"/>
                  <a:pt x="3367875" y="834477"/>
                </a:cubicBezTo>
                <a:cubicBezTo>
                  <a:pt x="3193985" y="725799"/>
                  <a:pt x="1920315" y="-235561"/>
                  <a:pt x="318417" y="884635"/>
                </a:cubicBezTo>
                <a:cubicBezTo>
                  <a:pt x="189280" y="993311"/>
                  <a:pt x="70419" y="922739"/>
                  <a:pt x="19267" y="846272"/>
                </a:cubicBezTo>
                <a:cubicBezTo>
                  <a:pt x="4410" y="817516"/>
                  <a:pt x="-1388" y="788500"/>
                  <a:pt x="275" y="760137"/>
                </a:cubicBezTo>
                <a:cubicBezTo>
                  <a:pt x="5260" y="675044"/>
                  <a:pt x="77384" y="595829"/>
                  <a:pt x="173484" y="547180"/>
                </a:cubicBezTo>
                <a:cubicBezTo>
                  <a:pt x="702741" y="170471"/>
                  <a:pt x="1245868" y="11376"/>
                  <a:pt x="1764313" y="591"/>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73">
            <a:extLst>
              <a:ext uri="{FF2B5EF4-FFF2-40B4-BE49-F238E27FC236}">
                <a16:creationId xmlns:a16="http://schemas.microsoft.com/office/drawing/2014/main" id="{A19635B0-6E83-4034-B1E0-B4EFFE510F51}"/>
              </a:ext>
            </a:extLst>
          </p:cNvPr>
          <p:cNvSpPr/>
          <p:nvPr/>
        </p:nvSpPr>
        <p:spPr>
          <a:xfrm>
            <a:off x="9807061" y="5039179"/>
            <a:ext cx="468000" cy="468000"/>
          </a:xfrm>
          <a:prstGeom prst="ellipse">
            <a:avLst/>
          </a:prstGeom>
          <a:solidFill>
            <a:schemeClr val="bg1"/>
          </a:solidFill>
          <a:ln w="317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b="1" dirty="0">
              <a:solidFill>
                <a:schemeClr val="tx1"/>
              </a:solidFill>
              <a:cs typeface="Arial" pitchFamily="34" charset="0"/>
            </a:endParaRPr>
          </a:p>
        </p:txBody>
      </p:sp>
      <p:pic>
        <p:nvPicPr>
          <p:cNvPr id="6" name="Picture 5">
            <a:extLst>
              <a:ext uri="{FF2B5EF4-FFF2-40B4-BE49-F238E27FC236}">
                <a16:creationId xmlns:a16="http://schemas.microsoft.com/office/drawing/2014/main" id="{06C5FE51-2BB7-48CB-9720-EDAC930A55CD}"/>
              </a:ext>
            </a:extLst>
          </p:cNvPr>
          <p:cNvPicPr>
            <a:picLocks noChangeAspect="1"/>
          </p:cNvPicPr>
          <p:nvPr/>
        </p:nvPicPr>
        <p:blipFill>
          <a:blip r:embed="rId2"/>
          <a:stretch>
            <a:fillRect/>
          </a:stretch>
        </p:blipFill>
        <p:spPr>
          <a:xfrm>
            <a:off x="5509497" y="1151953"/>
            <a:ext cx="6410549" cy="5603410"/>
          </a:xfrm>
          <a:prstGeom prst="rect">
            <a:avLst/>
          </a:prstGeom>
        </p:spPr>
      </p:pic>
    </p:spTree>
    <p:extLst>
      <p:ext uri="{BB962C8B-B14F-4D97-AF65-F5344CB8AC3E}">
        <p14:creationId xmlns:p14="http://schemas.microsoft.com/office/powerpoint/2010/main" val="155730978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C7FF924-8DA0-4BE9-8C7E-095B0EC13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66502" y="0"/>
            <a:ext cx="6125497" cy="6857999"/>
          </a:xfrm>
          <a:prstGeom prst="rect">
            <a:avLst/>
          </a:prstGeom>
          <a:blipFill dpi="0" rotWithShape="1">
            <a:blip r:embed="rId3">
              <a:alphaModFix amt="60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91DE9AB-20C3-44A3-BFC4-EE3948C152A2}"/>
              </a:ext>
            </a:extLst>
          </p:cNvPr>
          <p:cNvSpPr>
            <a:spLocks noGrp="1"/>
          </p:cNvSpPr>
          <p:nvPr>
            <p:ph type="title"/>
          </p:nvPr>
        </p:nvSpPr>
        <p:spPr>
          <a:xfrm>
            <a:off x="6400800" y="484632"/>
            <a:ext cx="5299586" cy="1609344"/>
          </a:xfrm>
          <a:ln>
            <a:noFill/>
          </a:ln>
        </p:spPr>
        <p:txBody>
          <a:bodyPr>
            <a:normAutofit/>
          </a:bodyPr>
          <a:lstStyle/>
          <a:p>
            <a:pPr algn="ctr"/>
            <a:r>
              <a:rPr lang="en-US" sz="2500" dirty="0"/>
              <a:t>SMART HEALTHCARE MONITORING SYSTEM (SHMS) FOR HEART DISEASE PREDICTION BASED ON ENSEMBLE DEEP LEARNING AND FEATURE FUSION</a:t>
            </a:r>
          </a:p>
        </p:txBody>
      </p:sp>
      <p:pic>
        <p:nvPicPr>
          <p:cNvPr id="4" name="Picture 3">
            <a:extLst>
              <a:ext uri="{FF2B5EF4-FFF2-40B4-BE49-F238E27FC236}">
                <a16:creationId xmlns:a16="http://schemas.microsoft.com/office/drawing/2014/main" id="{552AD574-5C64-4020-9195-ECF104E6DC00}"/>
              </a:ext>
            </a:extLst>
          </p:cNvPr>
          <p:cNvPicPr/>
          <p:nvPr/>
        </p:nvPicPr>
        <p:blipFill>
          <a:blip r:embed="rId5" cstate="print">
            <a:extLst>
              <a:ext uri="{28A0092B-C50C-407E-A947-70E740481C1C}">
                <a14:useLocalDpi xmlns:a14="http://schemas.microsoft.com/office/drawing/2010/main" val="0"/>
              </a:ext>
            </a:extLst>
          </a:blip>
          <a:stretch>
            <a:fillRect/>
          </a:stretch>
        </p:blipFill>
        <p:spPr bwMode="auto">
          <a:xfrm>
            <a:off x="87549" y="1770434"/>
            <a:ext cx="5821635" cy="3550596"/>
          </a:xfrm>
          <a:prstGeom prst="rect">
            <a:avLst/>
          </a:prstGeom>
          <a:noFill/>
        </p:spPr>
      </p:pic>
      <p:sp>
        <p:nvSpPr>
          <p:cNvPr id="3" name="Content Placeholder 2">
            <a:extLst>
              <a:ext uri="{FF2B5EF4-FFF2-40B4-BE49-F238E27FC236}">
                <a16:creationId xmlns:a16="http://schemas.microsoft.com/office/drawing/2014/main" id="{F11095C2-1089-4079-A99A-E09A292AC5BA}"/>
              </a:ext>
            </a:extLst>
          </p:cNvPr>
          <p:cNvSpPr>
            <a:spLocks noGrp="1"/>
          </p:cNvSpPr>
          <p:nvPr>
            <p:ph idx="1"/>
          </p:nvPr>
        </p:nvSpPr>
        <p:spPr>
          <a:xfrm>
            <a:off x="6400799" y="2121408"/>
            <a:ext cx="5299585" cy="4050792"/>
          </a:xfrm>
        </p:spPr>
        <p:txBody>
          <a:bodyPr>
            <a:normAutofit/>
          </a:bodyPr>
          <a:lstStyle/>
          <a:p>
            <a:pPr marL="0" indent="0" algn="just">
              <a:buNone/>
            </a:pPr>
            <a:r>
              <a:rPr lang="en-US" sz="1800" dirty="0">
                <a:effectLst/>
                <a:ea typeface="Calibri" panose="020F0502020204030204" pitchFamily="34" charset="0"/>
                <a:cs typeface="CNIFF K+ Charis SIL"/>
              </a:rPr>
              <a:t>Wearable sensors and EMRs are two important factors in a healthcare monitoring system for heart disease patients. In recent years, many systems which used wearable sensors to improve the process of heart disease prediction is proposed but most of them failed in efficient feature extraction and feature weighting approach. </a:t>
            </a:r>
            <a:r>
              <a:rPr lang="en-US" sz="1800" dirty="0" err="1">
                <a:effectLst/>
                <a:ea typeface="Calibri" panose="020F0502020204030204" pitchFamily="34" charset="0"/>
                <a:cs typeface="CNIFF K+ Charis SIL"/>
              </a:rPr>
              <a:t>HealthFog</a:t>
            </a:r>
            <a:r>
              <a:rPr lang="en-US" sz="1800" dirty="0">
                <a:effectLst/>
                <a:ea typeface="Calibri" panose="020F0502020204030204" pitchFamily="34" charset="0"/>
                <a:cs typeface="CNIFF K+ Charis SIL"/>
              </a:rPr>
              <a:t> system was presented to automatically treat heart patients using Internet of Things (IoT) devices and a deep learning model. The main aim of it is to control the heart patient data coming from the IoT devices. </a:t>
            </a:r>
            <a:r>
              <a:rPr lang="en-US" sz="1800" i="0" dirty="0">
                <a:effectLst/>
                <a:ea typeface="Calibri" panose="020F0502020204030204" pitchFamily="34" charset="0"/>
                <a:cs typeface="Arial" panose="020B0604020202020204" pitchFamily="34" charset="0"/>
              </a:rPr>
              <a:t>The structure of the smart healthcare monitoring system for heart disease prediction is illustrated in following figure.</a:t>
            </a:r>
          </a:p>
          <a:p>
            <a:pPr marL="0" indent="0">
              <a:buNone/>
            </a:pPr>
            <a:endParaRPr lang="en-US" sz="1800" i="1" dirty="0">
              <a:effectLst/>
              <a:latin typeface="Calibri" panose="020F0502020204030204" pitchFamily="34" charset="0"/>
              <a:ea typeface="Calibri" panose="020F0502020204030204" pitchFamily="34" charset="0"/>
              <a:cs typeface="Arial" panose="020B0604020202020204" pitchFamily="34" charset="0"/>
            </a:endParaRPr>
          </a:p>
          <a:p>
            <a:pPr marL="0" indent="0">
              <a:buNone/>
            </a:pPr>
            <a:endParaRPr lang="en-US" sz="1800" dirty="0"/>
          </a:p>
        </p:txBody>
      </p:sp>
      <p:grpSp>
        <p:nvGrpSpPr>
          <p:cNvPr id="11" name="Group 10">
            <a:extLst>
              <a:ext uri="{FF2B5EF4-FFF2-40B4-BE49-F238E27FC236}">
                <a16:creationId xmlns:a16="http://schemas.microsoft.com/office/drawing/2014/main" id="{5029B4A8-2CF0-48DC-B29E-F3B62EDDC44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12" name="Oval 11">
              <a:extLst>
                <a:ext uri="{FF2B5EF4-FFF2-40B4-BE49-F238E27FC236}">
                  <a16:creationId xmlns:a16="http://schemas.microsoft.com/office/drawing/2014/main" id="{F71DA811-F7AE-460D-9891-57F221994B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6">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3" name="Oval 12">
              <a:extLst>
                <a:ext uri="{FF2B5EF4-FFF2-40B4-BE49-F238E27FC236}">
                  <a16:creationId xmlns:a16="http://schemas.microsoft.com/office/drawing/2014/main" id="{3747795E-BBFD-44B4-892D-2054745A84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Tree>
    <p:extLst>
      <p:ext uri="{BB962C8B-B14F-4D97-AF65-F5344CB8AC3E}">
        <p14:creationId xmlns:p14="http://schemas.microsoft.com/office/powerpoint/2010/main" val="26796927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E009DD9B-5EE2-4C0D-8B2B-351C8C1022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E720DB99-7745-4E75-9D96-AAB6D55C53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464119"/>
            <a:ext cx="10222992" cy="80683"/>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2" name="Rectangle 21">
            <a:extLst>
              <a:ext uri="{FF2B5EF4-FFF2-40B4-BE49-F238E27FC236}">
                <a16:creationId xmlns:a16="http://schemas.microsoft.com/office/drawing/2014/main" id="{D68803C4-E159-4360-B7BB-74205C8F78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601952"/>
            <a:ext cx="10222992" cy="1385874"/>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4" name="Rectangle 23">
            <a:extLst>
              <a:ext uri="{FF2B5EF4-FFF2-40B4-BE49-F238E27FC236}">
                <a16:creationId xmlns:a16="http://schemas.microsoft.com/office/drawing/2014/main" id="{504B0465-3B07-49BF-BEA7-D814762462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2038655"/>
            <a:ext cx="10222992" cy="80683"/>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9DB240E3-6383-4D2E-B944-42A0B9B8D9AE}"/>
              </a:ext>
            </a:extLst>
          </p:cNvPr>
          <p:cNvSpPr>
            <a:spLocks noGrp="1"/>
          </p:cNvSpPr>
          <p:nvPr>
            <p:ph type="title"/>
          </p:nvPr>
        </p:nvSpPr>
        <p:spPr>
          <a:xfrm>
            <a:off x="1069848" y="484632"/>
            <a:ext cx="10058400" cy="1609344"/>
          </a:xfrm>
        </p:spPr>
        <p:txBody>
          <a:bodyPr>
            <a:normAutofit/>
          </a:bodyPr>
          <a:lstStyle/>
          <a:p>
            <a:pPr algn="ctr"/>
            <a:r>
              <a:rPr lang="en-US" dirty="0" err="1"/>
              <a:t>i</a:t>
            </a:r>
            <a:r>
              <a:rPr lang="en-US" dirty="0"/>
              <a:t>-cares: ADVANCING HEALTH DIAGNOSIS AND MEDICATION THROUGH IOT</a:t>
            </a:r>
          </a:p>
        </p:txBody>
      </p:sp>
      <p:pic>
        <p:nvPicPr>
          <p:cNvPr id="4" name="Picture 3">
            <a:extLst>
              <a:ext uri="{FF2B5EF4-FFF2-40B4-BE49-F238E27FC236}">
                <a16:creationId xmlns:a16="http://schemas.microsoft.com/office/drawing/2014/main" id="{F958FFE3-9A80-4658-A330-BEC6D2AAD750}"/>
              </a:ext>
            </a:extLst>
          </p:cNvPr>
          <p:cNvPicPr/>
          <p:nvPr/>
        </p:nvPicPr>
        <p:blipFill rotWithShape="1">
          <a:blip r:embed="rId5">
            <a:extLst>
              <a:ext uri="{28A0092B-C50C-407E-A947-70E740481C1C}">
                <a14:useLocalDpi xmlns:a14="http://schemas.microsoft.com/office/drawing/2010/main" val="0"/>
              </a:ext>
            </a:extLst>
          </a:blip>
          <a:srcRect l="6886" r="4224"/>
          <a:stretch/>
        </p:blipFill>
        <p:spPr bwMode="auto">
          <a:xfrm>
            <a:off x="1007196" y="2265037"/>
            <a:ext cx="5088800" cy="3907158"/>
          </a:xfrm>
          <a:prstGeom prst="rect">
            <a:avLst/>
          </a:prstGeom>
          <a:noFill/>
        </p:spPr>
      </p:pic>
      <p:sp>
        <p:nvSpPr>
          <p:cNvPr id="3" name="Content Placeholder 2">
            <a:extLst>
              <a:ext uri="{FF2B5EF4-FFF2-40B4-BE49-F238E27FC236}">
                <a16:creationId xmlns:a16="http://schemas.microsoft.com/office/drawing/2014/main" id="{2CFD9F80-41E8-425D-A169-50D970950028}"/>
              </a:ext>
            </a:extLst>
          </p:cNvPr>
          <p:cNvSpPr>
            <a:spLocks noGrp="1"/>
          </p:cNvSpPr>
          <p:nvPr>
            <p:ph idx="1"/>
          </p:nvPr>
        </p:nvSpPr>
        <p:spPr>
          <a:xfrm>
            <a:off x="6312924" y="2265038"/>
            <a:ext cx="5088800" cy="4128844"/>
          </a:xfrm>
        </p:spPr>
        <p:txBody>
          <a:bodyPr anchor="ctr">
            <a:noAutofit/>
          </a:bodyPr>
          <a:lstStyle/>
          <a:p>
            <a:pPr marL="0" indent="0" algn="just">
              <a:buNone/>
            </a:pPr>
            <a:r>
              <a:rPr lang="en-US" sz="1200" dirty="0">
                <a:effectLst/>
                <a:ea typeface="Calibri" panose="020F0502020204030204" pitchFamily="34" charset="0"/>
                <a:cs typeface="Arial" panose="020B0604020202020204" pitchFamily="34" charset="0"/>
              </a:rPr>
              <a:t>In this paper, an IoT prototype of a Wireless Sensor Network and Cloud-based system is developed with the goal of providing continuous monitoring of a patient's health status, ensuring timely scheduled and unscheduled medicinal dosage based on real-time patient vitals measurement, and predicting and communicating life-saving emergencies. A wearable health tracking system, Smart Medicine Dispensing System, Cloud-based Big Data analytical diagnostic, and Artificial Intelligence (AI) based reporting platform make up the planned integrated prototype.</a:t>
            </a:r>
          </a:p>
          <a:p>
            <a:pPr marL="0" indent="0" algn="just">
              <a:buNone/>
            </a:pPr>
            <a:r>
              <a:rPr lang="en-US" sz="1200" dirty="0">
                <a:effectLst/>
                <a:ea typeface="Calibri" panose="020F0502020204030204" pitchFamily="34" charset="0"/>
                <a:cs typeface="Arial" panose="020B0604020202020204" pitchFamily="34" charset="0"/>
              </a:rPr>
              <a:t> I-CARES use two methods for contacting emergency personal which are integrate one with Internet communication and other through text when internet is not available. The I-CARES architecture is shown in </a:t>
            </a:r>
            <a:r>
              <a:rPr lang="en-US" sz="1200" dirty="0">
                <a:ea typeface="Calibri" panose="020F0502020204030204" pitchFamily="34" charset="0"/>
                <a:cs typeface="Arial" panose="020B0604020202020204" pitchFamily="34" charset="0"/>
              </a:rPr>
              <a:t>the</a:t>
            </a:r>
            <a:r>
              <a:rPr lang="en-US" sz="1200" dirty="0">
                <a:effectLst/>
                <a:ea typeface="Calibri" panose="020F0502020204030204" pitchFamily="34" charset="0"/>
                <a:cs typeface="Arial" panose="020B0604020202020204" pitchFamily="34" charset="0"/>
              </a:rPr>
              <a:t> Figure which consists of a health monitoring system with sensors that can measure vital signs including but not limited to Electrocardiography (ECG), pulse rate, blood pressure, body temperature, stress level, sweating, and peripheral capillary oxygen saturation (SpO2).</a:t>
            </a:r>
          </a:p>
          <a:p>
            <a:pPr marL="0" indent="0" algn="just">
              <a:buNone/>
            </a:pPr>
            <a:r>
              <a:rPr lang="en-US" sz="1200" dirty="0">
                <a:effectLst/>
                <a:ea typeface="Calibri" panose="020F0502020204030204" pitchFamily="34" charset="0"/>
                <a:cs typeface="Arial" panose="020B0604020202020204" pitchFamily="34" charset="0"/>
              </a:rPr>
              <a:t> The monitoring system sends the information to the Smart Medicine dispenser, which in turn sends the information to the cloud using Wi-Fi. This system can also communicate with monitoring system to send alarms to the patient to remind him/her of the scheduled and out of schedule medicine dosages.</a:t>
            </a:r>
            <a:endParaRPr lang="en-US" sz="1200" dirty="0"/>
          </a:p>
        </p:txBody>
      </p:sp>
      <p:sp>
        <p:nvSpPr>
          <p:cNvPr id="26" name="Oval 25">
            <a:extLst>
              <a:ext uri="{FF2B5EF4-FFF2-40B4-BE49-F238E27FC236}">
                <a16:creationId xmlns:a16="http://schemas.microsoft.com/office/drawing/2014/main" id="{49B7FFA5-14CB-4A4F-9BCC-CA3AA5D9D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01725" y="6229681"/>
            <a:ext cx="457200" cy="457200"/>
          </a:xfrm>
          <a:prstGeom prst="ellipse">
            <a:avLst/>
          </a:prstGeom>
          <a:blipFill dpi="0" rotWithShape="1">
            <a:blip r:embed="rId6">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28" name="Oval 27">
            <a:extLst>
              <a:ext uri="{FF2B5EF4-FFF2-40B4-BE49-F238E27FC236}">
                <a16:creationId xmlns:a16="http://schemas.microsoft.com/office/drawing/2014/main" id="{04E48745-7512-4EC2-9E20-9092D1215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30918" y="6258874"/>
            <a:ext cx="398813" cy="398815"/>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20800456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7163BF-79DE-4026-B28A-82BD3B345DFA}"/>
              </a:ext>
            </a:extLst>
          </p:cNvPr>
          <p:cNvSpPr>
            <a:spLocks noGrp="1"/>
          </p:cNvSpPr>
          <p:nvPr>
            <p:ph type="title"/>
          </p:nvPr>
        </p:nvSpPr>
        <p:spPr/>
        <p:txBody>
          <a:bodyPr/>
          <a:lstStyle/>
          <a:p>
            <a:pPr algn="ctr"/>
            <a:r>
              <a:rPr lang="en-US" dirty="0" err="1"/>
              <a:t>Iot</a:t>
            </a:r>
            <a:r>
              <a:rPr lang="en-US" dirty="0"/>
              <a:t>-based smart medicine kit</a:t>
            </a:r>
          </a:p>
        </p:txBody>
      </p:sp>
      <p:sp>
        <p:nvSpPr>
          <p:cNvPr id="3" name="Content Placeholder 2">
            <a:extLst>
              <a:ext uri="{FF2B5EF4-FFF2-40B4-BE49-F238E27FC236}">
                <a16:creationId xmlns:a16="http://schemas.microsoft.com/office/drawing/2014/main" id="{261816DC-F5E0-4293-A549-A6C03A3FFA51}"/>
              </a:ext>
            </a:extLst>
          </p:cNvPr>
          <p:cNvSpPr>
            <a:spLocks noGrp="1"/>
          </p:cNvSpPr>
          <p:nvPr>
            <p:ph idx="1"/>
          </p:nvPr>
        </p:nvSpPr>
        <p:spPr/>
        <p:txBody>
          <a:bodyPr/>
          <a:lstStyle/>
          <a:p>
            <a:pPr marL="0" indent="0" algn="just">
              <a:buNone/>
            </a:pPr>
            <a:r>
              <a:rPr lang="en-US" sz="1600" dirty="0">
                <a:effectLst/>
                <a:ea typeface="Calibri" panose="020F0502020204030204" pitchFamily="34" charset="0"/>
                <a:cs typeface="Arial" panose="020B0604020202020204" pitchFamily="34" charset="0"/>
              </a:rPr>
              <a:t>Many attempts have been made in recent days to design a "Medicine Box" that would assist people with prescription reminders, storing their medicine uptake information, and providing appropriate temperature conditions for storage. Some of the suggested methods are discussed in this section.</a:t>
            </a:r>
          </a:p>
          <a:p>
            <a:pPr algn="just"/>
            <a:r>
              <a:rPr lang="en-US" sz="1600" i="0" dirty="0">
                <a:solidFill>
                  <a:srgbClr val="000000"/>
                </a:solidFill>
                <a:effectLst/>
                <a:ea typeface="Times New Roman" panose="02020603050405020304" pitchFamily="18" charset="0"/>
                <a:cs typeface="Times New Roman" panose="02020603050405020304" pitchFamily="18" charset="0"/>
              </a:rPr>
              <a:t> A design of IoT-based medicine case for the multi-user medication management using drone in elderly </a:t>
            </a:r>
            <a:r>
              <a:rPr lang="en-US" sz="1600" i="0" dirty="0" err="1">
                <a:solidFill>
                  <a:srgbClr val="000000"/>
                </a:solidFill>
                <a:effectLst/>
                <a:ea typeface="Times New Roman" panose="02020603050405020304" pitchFamily="18" charset="0"/>
                <a:cs typeface="Times New Roman" panose="02020603050405020304" pitchFamily="18" charset="0"/>
              </a:rPr>
              <a:t>centre</a:t>
            </a:r>
            <a:endParaRPr lang="en-US" sz="1600" i="0" dirty="0">
              <a:solidFill>
                <a:srgbClr val="000000"/>
              </a:solidFill>
              <a:effectLst/>
              <a:ea typeface="Times New Roman" panose="02020603050405020304" pitchFamily="18" charset="0"/>
              <a:cs typeface="Times New Roman" panose="02020603050405020304" pitchFamily="18" charset="0"/>
            </a:endParaRPr>
          </a:p>
          <a:p>
            <a:pPr algn="just"/>
            <a:r>
              <a:rPr lang="en-US" sz="1600" i="0" dirty="0">
                <a:solidFill>
                  <a:srgbClr val="000000"/>
                </a:solidFill>
                <a:effectLst/>
                <a:ea typeface="Times New Roman" panose="02020603050405020304" pitchFamily="18" charset="0"/>
                <a:cs typeface="Times New Roman" panose="02020603050405020304" pitchFamily="18" charset="0"/>
              </a:rPr>
              <a:t>Internet of Things (IoT) Based Smart Health Care Medical Box for Elderly People</a:t>
            </a:r>
          </a:p>
          <a:p>
            <a:pPr algn="just"/>
            <a:r>
              <a:rPr lang="en-US" sz="1600" dirty="0"/>
              <a:t>IoT Enabled prescription reading smart medicine dispenser implementing maximally stable </a:t>
            </a:r>
            <a:r>
              <a:rPr lang="en-US" sz="1600" dirty="0" err="1"/>
              <a:t>extermal</a:t>
            </a:r>
            <a:r>
              <a:rPr lang="en-US" sz="1600" dirty="0"/>
              <a:t> regions and OCR</a:t>
            </a:r>
            <a:endParaRPr lang="en-US" sz="1600" dirty="0">
              <a:solidFill>
                <a:srgbClr val="000000"/>
              </a:solidFill>
              <a:effectLst/>
              <a:ea typeface="Calibri" panose="020F0502020204030204" pitchFamily="34" charset="0"/>
              <a:cs typeface="Arial" panose="020B0604020202020204" pitchFamily="34" charset="0"/>
            </a:endParaRPr>
          </a:p>
          <a:p>
            <a:pPr algn="just"/>
            <a:r>
              <a:rPr lang="en-US" sz="1600" dirty="0">
                <a:solidFill>
                  <a:srgbClr val="000000"/>
                </a:solidFill>
                <a:effectLst/>
                <a:ea typeface="Calibri" panose="020F0502020204030204" pitchFamily="34" charset="0"/>
                <a:cs typeface="Arial" panose="020B0604020202020204" pitchFamily="34" charset="0"/>
              </a:rPr>
              <a:t>A Smart Medicine Box for Medication Management using IoT</a:t>
            </a:r>
            <a:endParaRPr lang="en-US" sz="1600" dirty="0">
              <a:solidFill>
                <a:srgbClr val="000000"/>
              </a:solidFill>
              <a:ea typeface="Calibri" panose="020F0502020204030204" pitchFamily="34" charset="0"/>
              <a:cs typeface="Arial" panose="020B0604020202020204" pitchFamily="34" charset="0"/>
            </a:endParaRPr>
          </a:p>
          <a:p>
            <a:pPr algn="just"/>
            <a:r>
              <a:rPr lang="en-US" sz="1600" i="0" dirty="0">
                <a:solidFill>
                  <a:srgbClr val="000000"/>
                </a:solidFill>
                <a:effectLst/>
                <a:ea typeface="Times New Roman" panose="02020603050405020304" pitchFamily="18" charset="0"/>
                <a:cs typeface="Times New Roman" panose="02020603050405020304" pitchFamily="18" charset="0"/>
              </a:rPr>
              <a:t>Using IoT technologies to develop a low-cost smart medicine box</a:t>
            </a:r>
          </a:p>
          <a:p>
            <a:pPr marL="0" indent="0" algn="just">
              <a:buNone/>
            </a:pPr>
            <a:endParaRPr lang="en-US" sz="1800" b="1" i="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algn="just"/>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indent="0">
              <a:buNone/>
            </a:pPr>
            <a:endParaRPr lang="en-US" dirty="0"/>
          </a:p>
        </p:txBody>
      </p:sp>
    </p:spTree>
    <p:extLst>
      <p:ext uri="{BB962C8B-B14F-4D97-AF65-F5344CB8AC3E}">
        <p14:creationId xmlns:p14="http://schemas.microsoft.com/office/powerpoint/2010/main" val="2862754598"/>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31ACDF-D802-4B2F-9ABC-B3A19A0EC22C}"/>
              </a:ext>
            </a:extLst>
          </p:cNvPr>
          <p:cNvSpPr>
            <a:spLocks noGrp="1"/>
          </p:cNvSpPr>
          <p:nvPr>
            <p:ph type="title"/>
          </p:nvPr>
        </p:nvSpPr>
        <p:spPr>
          <a:xfrm>
            <a:off x="6582592" y="413512"/>
            <a:ext cx="5161935" cy="1609344"/>
          </a:xfrm>
        </p:spPr>
        <p:txBody>
          <a:bodyPr>
            <a:normAutofit/>
          </a:bodyPr>
          <a:lstStyle/>
          <a:p>
            <a:pPr algn="ctr"/>
            <a:r>
              <a:rPr lang="en-US" sz="2600" dirty="0"/>
              <a:t>A design of </a:t>
            </a:r>
            <a:r>
              <a:rPr lang="en-US" sz="2600" dirty="0" err="1"/>
              <a:t>iot</a:t>
            </a:r>
            <a:r>
              <a:rPr lang="en-US" sz="2600" dirty="0"/>
              <a:t>-based medicine case for the multi-user medication management using drone in elderly </a:t>
            </a:r>
            <a:r>
              <a:rPr lang="en-US" sz="2600" dirty="0" err="1"/>
              <a:t>centre</a:t>
            </a:r>
            <a:endParaRPr lang="en-US" sz="2600" dirty="0"/>
          </a:p>
        </p:txBody>
      </p:sp>
      <p:pic>
        <p:nvPicPr>
          <p:cNvPr id="4" name="Picture 3">
            <a:extLst>
              <a:ext uri="{FF2B5EF4-FFF2-40B4-BE49-F238E27FC236}">
                <a16:creationId xmlns:a16="http://schemas.microsoft.com/office/drawing/2014/main" id="{5500142C-CD7E-47E8-AD02-D9BB9F804B2B}"/>
              </a:ext>
            </a:extLst>
          </p:cNvPr>
          <p:cNvPicPr/>
          <p:nvPr/>
        </p:nvPicPr>
        <p:blipFill>
          <a:blip r:embed="rId3" cstate="print">
            <a:extLst>
              <a:ext uri="{28A0092B-C50C-407E-A947-70E740481C1C}">
                <a14:useLocalDpi xmlns:a14="http://schemas.microsoft.com/office/drawing/2010/main" val="0"/>
              </a:ext>
            </a:extLst>
          </a:blip>
          <a:stretch>
            <a:fillRect/>
          </a:stretch>
        </p:blipFill>
        <p:spPr bwMode="auto">
          <a:xfrm>
            <a:off x="447473" y="262647"/>
            <a:ext cx="5648528" cy="2637196"/>
          </a:xfrm>
          <a:prstGeom prst="rect">
            <a:avLst/>
          </a:prstGeom>
          <a:noFill/>
        </p:spPr>
      </p:pic>
      <p:sp>
        <p:nvSpPr>
          <p:cNvPr id="3" name="Content Placeholder 2">
            <a:extLst>
              <a:ext uri="{FF2B5EF4-FFF2-40B4-BE49-F238E27FC236}">
                <a16:creationId xmlns:a16="http://schemas.microsoft.com/office/drawing/2014/main" id="{6F579903-76A4-4DEC-8FA2-927AD0BE0197}"/>
              </a:ext>
            </a:extLst>
          </p:cNvPr>
          <p:cNvSpPr>
            <a:spLocks noGrp="1"/>
          </p:cNvSpPr>
          <p:nvPr>
            <p:ph idx="1"/>
          </p:nvPr>
        </p:nvSpPr>
        <p:spPr>
          <a:xfrm>
            <a:off x="6339295" y="2022856"/>
            <a:ext cx="5648527" cy="4092579"/>
          </a:xfrm>
        </p:spPr>
        <p:txBody>
          <a:bodyPr>
            <a:normAutofit lnSpcReduction="10000"/>
          </a:bodyPr>
          <a:lstStyle/>
          <a:p>
            <a:pPr marL="0" indent="0" algn="just">
              <a:buNone/>
            </a:pPr>
            <a:r>
              <a:rPr lang="en-US" sz="1800" dirty="0">
                <a:effectLst/>
                <a:ea typeface="Calibri" panose="020F0502020204030204" pitchFamily="34" charset="0"/>
                <a:cs typeface="Arial" panose="020B0604020202020204" pitchFamily="34" charset="0"/>
              </a:rPr>
              <a:t>The aim of this study is to design and build a Medication Management System (MMS) that will control medication management and automate medicine delivery using an unmanned aerial vehicle (UAV) for system automation and self-sufficiency in an elderly center.</a:t>
            </a:r>
          </a:p>
          <a:p>
            <a:pPr marL="0" indent="0" algn="just">
              <a:buNone/>
            </a:pPr>
            <a:r>
              <a:rPr lang="en-US" sz="1800" dirty="0">
                <a:effectLst/>
                <a:ea typeface="Calibri" panose="020F0502020204030204" pitchFamily="34" charset="0"/>
              </a:rPr>
              <a:t>The majority of smart medicine reminder device designs are geared toward scheduling a single user-based medicine intake arrangement. The proposed scheme, in comparison to other systems, is intended to assist caregivers in managing multi-elderly drug control and reducing the risk of medication-intake incidents. Furthermore, since the drone is part of our system, it is used to retrieve medicines from a hospital or pharmacy using a pre-programmed navigation path. The MMS system is depicted in the following figure.</a:t>
            </a:r>
            <a:endParaRPr lang="en-US" sz="1800" dirty="0">
              <a:effectLst/>
              <a:ea typeface="Calibri" panose="020F0502020204030204" pitchFamily="34" charset="0"/>
              <a:cs typeface="Arial" panose="020B0604020202020204" pitchFamily="34" charset="0"/>
            </a:endParaRPr>
          </a:p>
          <a:p>
            <a:pPr marL="0" indent="0">
              <a:buNone/>
            </a:pPr>
            <a:endParaRPr lang="en-US" sz="1800" dirty="0"/>
          </a:p>
        </p:txBody>
      </p:sp>
      <p:pic>
        <p:nvPicPr>
          <p:cNvPr id="10" name="Picture 9">
            <a:extLst>
              <a:ext uri="{FF2B5EF4-FFF2-40B4-BE49-F238E27FC236}">
                <a16:creationId xmlns:a16="http://schemas.microsoft.com/office/drawing/2014/main" id="{13043D98-0E2D-4D8F-8DD6-F5CC05DC59FA}"/>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648931" y="3069076"/>
            <a:ext cx="5161935" cy="3662464"/>
          </a:xfrm>
          <a:prstGeom prst="rect">
            <a:avLst/>
          </a:prstGeom>
          <a:noFill/>
          <a:ln>
            <a:noFill/>
          </a:ln>
        </p:spPr>
      </p:pic>
    </p:spTree>
    <p:extLst>
      <p:ext uri="{BB962C8B-B14F-4D97-AF65-F5344CB8AC3E}">
        <p14:creationId xmlns:p14="http://schemas.microsoft.com/office/powerpoint/2010/main" val="4330094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4" name="Rectangle 87">
            <a:extLst>
              <a:ext uri="{FF2B5EF4-FFF2-40B4-BE49-F238E27FC236}">
                <a16:creationId xmlns:a16="http://schemas.microsoft.com/office/drawing/2014/main" id="{1C7FF924-8DA0-4BE9-8C7E-095B0EC13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66502" y="0"/>
            <a:ext cx="6125497" cy="6857999"/>
          </a:xfrm>
          <a:prstGeom prst="rect">
            <a:avLst/>
          </a:prstGeom>
          <a:blipFill dpi="0" rotWithShape="1">
            <a:blip r:embed="rId3">
              <a:alphaModFix amt="60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4C54BB8-F5E2-45C6-B8DE-ADFB1234D69E}"/>
              </a:ext>
            </a:extLst>
          </p:cNvPr>
          <p:cNvSpPr>
            <a:spLocks noGrp="1"/>
          </p:cNvSpPr>
          <p:nvPr>
            <p:ph type="title"/>
          </p:nvPr>
        </p:nvSpPr>
        <p:spPr>
          <a:xfrm>
            <a:off x="6400800" y="484632"/>
            <a:ext cx="5299586" cy="1609344"/>
          </a:xfrm>
          <a:ln>
            <a:noFill/>
          </a:ln>
        </p:spPr>
        <p:txBody>
          <a:bodyPr>
            <a:normAutofit/>
          </a:bodyPr>
          <a:lstStyle/>
          <a:p>
            <a:pPr algn="ctr"/>
            <a:r>
              <a:rPr lang="en-US" sz="3400" dirty="0" err="1"/>
              <a:t>Iot</a:t>
            </a:r>
            <a:r>
              <a:rPr lang="en-US" sz="3400" dirty="0"/>
              <a:t> based smart healthcare medical box for elderly people</a:t>
            </a:r>
          </a:p>
        </p:txBody>
      </p:sp>
      <p:pic>
        <p:nvPicPr>
          <p:cNvPr id="5" name="Picture 4">
            <a:extLst>
              <a:ext uri="{FF2B5EF4-FFF2-40B4-BE49-F238E27FC236}">
                <a16:creationId xmlns:a16="http://schemas.microsoft.com/office/drawing/2014/main" id="{CADD33DE-E126-472E-B2F9-EB3E27B46FC4}"/>
              </a:ext>
            </a:extLst>
          </p:cNvPr>
          <p:cNvPicPr>
            <a:picLocks noChangeAspect="1"/>
          </p:cNvPicPr>
          <p:nvPr/>
        </p:nvPicPr>
        <p:blipFill>
          <a:blip r:embed="rId5"/>
          <a:stretch>
            <a:fillRect/>
          </a:stretch>
        </p:blipFill>
        <p:spPr>
          <a:xfrm>
            <a:off x="633999" y="1689503"/>
            <a:ext cx="4803551" cy="3278423"/>
          </a:xfrm>
          <a:prstGeom prst="rect">
            <a:avLst/>
          </a:prstGeom>
        </p:spPr>
      </p:pic>
      <p:sp>
        <p:nvSpPr>
          <p:cNvPr id="3" name="Content Placeholder 2">
            <a:extLst>
              <a:ext uri="{FF2B5EF4-FFF2-40B4-BE49-F238E27FC236}">
                <a16:creationId xmlns:a16="http://schemas.microsoft.com/office/drawing/2014/main" id="{A7D59B57-CBA9-4ED2-B74B-DFF8C994ABBA}"/>
              </a:ext>
            </a:extLst>
          </p:cNvPr>
          <p:cNvSpPr>
            <a:spLocks noGrp="1"/>
          </p:cNvSpPr>
          <p:nvPr>
            <p:ph idx="1"/>
          </p:nvPr>
        </p:nvSpPr>
        <p:spPr>
          <a:xfrm>
            <a:off x="6231119" y="2121408"/>
            <a:ext cx="5469266" cy="4251960"/>
          </a:xfrm>
        </p:spPr>
        <p:txBody>
          <a:bodyPr>
            <a:normAutofit fontScale="85000" lnSpcReduction="20000"/>
          </a:bodyPr>
          <a:lstStyle/>
          <a:p>
            <a:pPr marL="0" indent="0" algn="just">
              <a:buNone/>
            </a:pPr>
            <a:r>
              <a:rPr lang="en-US" sz="1800" dirty="0">
                <a:effectLst/>
                <a:ea typeface="Calibri" panose="020F0502020204030204" pitchFamily="34" charset="0"/>
                <a:cs typeface="Arial" panose="020B0604020202020204" pitchFamily="34" charset="0"/>
              </a:rPr>
              <a:t>The intelligent medicine box in this project will assist a patient by reminding him or her when it is time to take his or her medication. </a:t>
            </a:r>
          </a:p>
          <a:p>
            <a:pPr marL="0" indent="0" algn="just">
              <a:buNone/>
            </a:pPr>
            <a:r>
              <a:rPr lang="en-US" sz="1800" dirty="0">
                <a:effectLst/>
                <a:ea typeface="Calibri" panose="020F0502020204030204" pitchFamily="34" charset="0"/>
                <a:cs typeface="Arial" panose="020B0604020202020204" pitchFamily="34" charset="0"/>
              </a:rPr>
              <a:t>The box would alert patient to take medicine by making a sound and sending an alarm. If he forgets when to take medication , the medicine box will not open because it is locked by a servo motor. </a:t>
            </a:r>
          </a:p>
          <a:p>
            <a:pPr marL="0" indent="0" algn="just">
              <a:buNone/>
            </a:pPr>
            <a:r>
              <a:rPr lang="en-US" sz="1800" dirty="0">
                <a:effectLst/>
                <a:ea typeface="Calibri" panose="020F0502020204030204" pitchFamily="34" charset="0"/>
                <a:cs typeface="Arial" panose="020B0604020202020204" pitchFamily="34" charset="0"/>
              </a:rPr>
              <a:t>When it's time to take the medication, the package will make a noise and send a warning before the user takes the medicine or opens the drawer.</a:t>
            </a:r>
          </a:p>
          <a:p>
            <a:pPr marL="0" indent="0" algn="just">
              <a:buNone/>
            </a:pPr>
            <a:r>
              <a:rPr lang="en-US" sz="1800" dirty="0">
                <a:effectLst/>
                <a:ea typeface="Calibri" panose="020F0502020204030204" pitchFamily="34" charset="0"/>
                <a:cs typeface="Arial" panose="020B0604020202020204" pitchFamily="34" charset="0"/>
              </a:rPr>
              <a:t> In addition, if the user is away from home, the medicine box can use the Wi-Fi module to send an email notification to the user's specified email address.</a:t>
            </a:r>
          </a:p>
          <a:p>
            <a:pPr marL="0" indent="0" algn="just">
              <a:buNone/>
            </a:pPr>
            <a:r>
              <a:rPr lang="en-US" sz="1800" dirty="0">
                <a:effectLst/>
                <a:ea typeface="Calibri" panose="020F0502020204030204" pitchFamily="34" charset="0"/>
                <a:cs typeface="Arial" panose="020B0604020202020204" pitchFamily="34" charset="0"/>
              </a:rPr>
              <a:t> The device also includes a temperature sensor to control the user's temperature, as temperature is an important factor to consider when monitoring a patient's health.</a:t>
            </a:r>
          </a:p>
          <a:p>
            <a:pPr marL="0" indent="0" algn="just">
              <a:buNone/>
            </a:pPr>
            <a:r>
              <a:rPr lang="en-US" sz="1800" dirty="0">
                <a:effectLst/>
                <a:ea typeface="Calibri" panose="020F0502020204030204" pitchFamily="34" charset="0"/>
                <a:cs typeface="Arial" panose="020B0604020202020204" pitchFamily="34" charset="0"/>
              </a:rPr>
              <a:t> The temperature and medication data will be stored on a server that both the patient and the doctor can access, so that when it is time, the doctor can check the medicine and make any necessary changes. </a:t>
            </a:r>
          </a:p>
          <a:p>
            <a:pPr marL="0" indent="0">
              <a:buNone/>
            </a:pPr>
            <a:endParaRPr lang="en-US" sz="1500" dirty="0"/>
          </a:p>
        </p:txBody>
      </p:sp>
      <p:grpSp>
        <p:nvGrpSpPr>
          <p:cNvPr id="95" name="Group 89">
            <a:extLst>
              <a:ext uri="{FF2B5EF4-FFF2-40B4-BE49-F238E27FC236}">
                <a16:creationId xmlns:a16="http://schemas.microsoft.com/office/drawing/2014/main" id="{5029B4A8-2CF0-48DC-B29E-F3B62EDDC44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96" name="Oval 90">
              <a:extLst>
                <a:ext uri="{FF2B5EF4-FFF2-40B4-BE49-F238E27FC236}">
                  <a16:creationId xmlns:a16="http://schemas.microsoft.com/office/drawing/2014/main" id="{F71DA811-F7AE-460D-9891-57F221994B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6">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97" name="Oval 91">
              <a:extLst>
                <a:ext uri="{FF2B5EF4-FFF2-40B4-BE49-F238E27FC236}">
                  <a16:creationId xmlns:a16="http://schemas.microsoft.com/office/drawing/2014/main" id="{3747795E-BBFD-44B4-892D-2054745A84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Tree>
    <p:extLst>
      <p:ext uri="{BB962C8B-B14F-4D97-AF65-F5344CB8AC3E}">
        <p14:creationId xmlns:p14="http://schemas.microsoft.com/office/powerpoint/2010/main" val="3486192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6E0D52-CD6F-44AC-99B2-2439CF2FD8ED}"/>
              </a:ext>
            </a:extLst>
          </p:cNvPr>
          <p:cNvSpPr>
            <a:spLocks noGrp="1"/>
          </p:cNvSpPr>
          <p:nvPr>
            <p:ph type="title"/>
          </p:nvPr>
        </p:nvSpPr>
        <p:spPr>
          <a:xfrm>
            <a:off x="6381135" y="484632"/>
            <a:ext cx="5161935" cy="1609344"/>
          </a:xfrm>
        </p:spPr>
        <p:txBody>
          <a:bodyPr>
            <a:normAutofit/>
          </a:bodyPr>
          <a:lstStyle/>
          <a:p>
            <a:pPr algn="ctr"/>
            <a:r>
              <a:rPr lang="en-US" sz="2600" dirty="0"/>
              <a:t>IOT ENABLED PRESCRIPTION READING SMART MEDICINE DISPENSER IMPLEMENTING MAXIMALLY STABLE EXTERMAL REGIONS AND OCR</a:t>
            </a:r>
          </a:p>
        </p:txBody>
      </p:sp>
      <p:pic>
        <p:nvPicPr>
          <p:cNvPr id="4" name="Picture 3">
            <a:extLst>
              <a:ext uri="{FF2B5EF4-FFF2-40B4-BE49-F238E27FC236}">
                <a16:creationId xmlns:a16="http://schemas.microsoft.com/office/drawing/2014/main" id="{E39423A7-C0EA-446E-BAA9-8E192B8A5241}"/>
              </a:ext>
            </a:extLst>
          </p:cNvPr>
          <p:cNvPicPr/>
          <p:nvPr/>
        </p:nvPicPr>
        <p:blipFill>
          <a:blip r:embed="rId3">
            <a:extLst>
              <a:ext uri="{28A0092B-C50C-407E-A947-70E740481C1C}">
                <a14:useLocalDpi xmlns:a14="http://schemas.microsoft.com/office/drawing/2010/main" val="0"/>
              </a:ext>
            </a:extLst>
          </a:blip>
          <a:stretch>
            <a:fillRect/>
          </a:stretch>
        </p:blipFill>
        <p:spPr bwMode="auto">
          <a:xfrm>
            <a:off x="643192" y="2209745"/>
            <a:ext cx="5451627" cy="2439602"/>
          </a:xfrm>
          <a:prstGeom prst="rect">
            <a:avLst/>
          </a:prstGeom>
          <a:noFill/>
        </p:spPr>
      </p:pic>
      <p:sp>
        <p:nvSpPr>
          <p:cNvPr id="3" name="Content Placeholder 2">
            <a:extLst>
              <a:ext uri="{FF2B5EF4-FFF2-40B4-BE49-F238E27FC236}">
                <a16:creationId xmlns:a16="http://schemas.microsoft.com/office/drawing/2014/main" id="{3542C8A1-8959-4D7D-8BCE-48FFC100DC98}"/>
              </a:ext>
            </a:extLst>
          </p:cNvPr>
          <p:cNvSpPr>
            <a:spLocks noGrp="1"/>
          </p:cNvSpPr>
          <p:nvPr>
            <p:ph idx="1"/>
          </p:nvPr>
        </p:nvSpPr>
        <p:spPr>
          <a:xfrm>
            <a:off x="6091442" y="2121408"/>
            <a:ext cx="5451627" cy="4500109"/>
          </a:xfrm>
        </p:spPr>
        <p:txBody>
          <a:bodyPr>
            <a:normAutofit/>
          </a:bodyPr>
          <a:lstStyle/>
          <a:p>
            <a:pPr marL="0" indent="0" algn="just">
              <a:buNone/>
            </a:pPr>
            <a:r>
              <a:rPr lang="en-US" sz="1800" dirty="0">
                <a:effectLst/>
                <a:ea typeface="Calibri" panose="020F0502020204030204" pitchFamily="34" charset="0"/>
                <a:cs typeface="TimesNewRoman,Bold"/>
              </a:rPr>
              <a:t>In this study, we proposed an IoT-powered smart medication box with a camera for scanning the prescription. After the computer scans the drug with the camera, it is subjected to a variety of preprocessing techniques to extract additional information. The method of Maximally Stable Extremal Regions was then used (MSER). Before being uploaded to the database, the extracted text is subjected to string manipulation. The data is then used by our medicine box to warn the patient via buzzer and show medication information on the LCD display. Finally, the medicine box dispenses individual drugs and records the use period in the database. If the dispenser runs out of medication, our system will show a message on the monitor to alert the patient.</a:t>
            </a:r>
            <a:endParaRPr lang="en-US" sz="1800" dirty="0">
              <a:effectLst/>
              <a:ea typeface="Calibri" panose="020F0502020204030204" pitchFamily="34" charset="0"/>
              <a:cs typeface="Arial" panose="020B0604020202020204" pitchFamily="34" charset="0"/>
            </a:endParaRPr>
          </a:p>
          <a:p>
            <a:pPr marL="0" indent="0">
              <a:buNone/>
            </a:pPr>
            <a:endParaRPr lang="en-US" sz="1800" dirty="0"/>
          </a:p>
        </p:txBody>
      </p:sp>
    </p:spTree>
    <p:extLst>
      <p:ext uri="{BB962C8B-B14F-4D97-AF65-F5344CB8AC3E}">
        <p14:creationId xmlns:p14="http://schemas.microsoft.com/office/powerpoint/2010/main" val="1883362914"/>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009DD9B-5EE2-4C0D-8B2B-351C8C1022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720DB99-7745-4E75-9D96-AAB6D55C53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464119"/>
            <a:ext cx="10222992" cy="80683"/>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D68803C4-E159-4360-B7BB-74205C8F78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601952"/>
            <a:ext cx="10222992" cy="1385874"/>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a:extLst>
              <a:ext uri="{FF2B5EF4-FFF2-40B4-BE49-F238E27FC236}">
                <a16:creationId xmlns:a16="http://schemas.microsoft.com/office/drawing/2014/main" id="{504B0465-3B07-49BF-BEA7-D814762462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2038655"/>
            <a:ext cx="10222992" cy="80683"/>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56405711-C827-435C-8FD0-59860FCFC854}"/>
              </a:ext>
            </a:extLst>
          </p:cNvPr>
          <p:cNvSpPr>
            <a:spLocks noGrp="1"/>
          </p:cNvSpPr>
          <p:nvPr>
            <p:ph type="title"/>
          </p:nvPr>
        </p:nvSpPr>
        <p:spPr>
          <a:xfrm>
            <a:off x="1069848" y="484632"/>
            <a:ext cx="10058400" cy="1609344"/>
          </a:xfrm>
        </p:spPr>
        <p:txBody>
          <a:bodyPr>
            <a:normAutofit/>
          </a:bodyPr>
          <a:lstStyle/>
          <a:p>
            <a:pPr algn="ctr"/>
            <a:r>
              <a:rPr lang="en-US" sz="3400" dirty="0">
                <a:effectLst/>
                <a:ea typeface="Calibri" panose="020F0502020204030204" pitchFamily="34" charset="0"/>
                <a:cs typeface="Arial" panose="020B0604020202020204" pitchFamily="34" charset="0"/>
              </a:rPr>
              <a:t>A Smart Medicine Box for Medication Management using IoT</a:t>
            </a:r>
            <a:br>
              <a:rPr lang="en-US" sz="3400" dirty="0">
                <a:ea typeface="Calibri" panose="020F0502020204030204" pitchFamily="34" charset="0"/>
                <a:cs typeface="Arial" panose="020B0604020202020204" pitchFamily="34" charset="0"/>
              </a:rPr>
            </a:br>
            <a:endParaRPr lang="en-US" sz="3400" dirty="0"/>
          </a:p>
        </p:txBody>
      </p:sp>
      <p:pic>
        <p:nvPicPr>
          <p:cNvPr id="4" name="Picture 3" descr="Diagram&#10;&#10;Description automatically generated">
            <a:extLst>
              <a:ext uri="{FF2B5EF4-FFF2-40B4-BE49-F238E27FC236}">
                <a16:creationId xmlns:a16="http://schemas.microsoft.com/office/drawing/2014/main" id="{4B0E91E7-C44B-4DCB-A90F-3F64DB2A6DCF}"/>
              </a:ext>
            </a:extLst>
          </p:cNvPr>
          <p:cNvPicPr/>
          <p:nvPr/>
        </p:nvPicPr>
        <p:blipFill rotWithShape="1">
          <a:blip r:embed="rId5">
            <a:extLst>
              <a:ext uri="{28A0092B-C50C-407E-A947-70E740481C1C}">
                <a14:useLocalDpi xmlns:a14="http://schemas.microsoft.com/office/drawing/2010/main" val="0"/>
              </a:ext>
            </a:extLst>
          </a:blip>
          <a:srcRect t="4341" b="2026"/>
          <a:stretch/>
        </p:blipFill>
        <p:spPr bwMode="auto">
          <a:xfrm>
            <a:off x="1007196" y="2265037"/>
            <a:ext cx="5088800" cy="3907158"/>
          </a:xfrm>
          <a:prstGeom prst="rect">
            <a:avLst/>
          </a:prstGeom>
          <a:noFill/>
        </p:spPr>
      </p:pic>
      <p:sp>
        <p:nvSpPr>
          <p:cNvPr id="3" name="Content Placeholder 2">
            <a:extLst>
              <a:ext uri="{FF2B5EF4-FFF2-40B4-BE49-F238E27FC236}">
                <a16:creationId xmlns:a16="http://schemas.microsoft.com/office/drawing/2014/main" id="{A4C38E3B-12B6-49D7-A5B5-732948B620DD}"/>
              </a:ext>
            </a:extLst>
          </p:cNvPr>
          <p:cNvSpPr>
            <a:spLocks noGrp="1"/>
          </p:cNvSpPr>
          <p:nvPr>
            <p:ph idx="1"/>
          </p:nvPr>
        </p:nvSpPr>
        <p:spPr>
          <a:xfrm>
            <a:off x="5953761" y="2200265"/>
            <a:ext cx="5174487" cy="4231217"/>
          </a:xfrm>
        </p:spPr>
        <p:txBody>
          <a:bodyPr anchor="ctr">
            <a:normAutofit/>
          </a:bodyPr>
          <a:lstStyle/>
          <a:p>
            <a:pPr marL="0" indent="0" algn="just">
              <a:buNone/>
            </a:pPr>
            <a:r>
              <a:rPr lang="en-US" sz="1900" dirty="0">
                <a:effectLst/>
                <a:ea typeface="Calibri" panose="020F0502020204030204" pitchFamily="34" charset="0"/>
              </a:rPr>
              <a:t>This project aids in the tracking of a patient's vital parameters in order to minimize the number of times a patient sees a clinician. The critical parameters are stored in a cloud server designed specifically for clinician analysis, along with the Host Management System (HMS). As a result, this project of an adequate temperature storage box for medicine enables elderly patients to live independently by providing a reminder alarm and automated wireless health switch. This </a:t>
            </a:r>
            <a:r>
              <a:rPr lang="en-US" sz="1900" dirty="0">
                <a:effectLst/>
                <a:ea typeface="Calibri" panose="020F0502020204030204" pitchFamily="34" charset="0"/>
                <a:cs typeface="Arial" panose="020B0604020202020204" pitchFamily="34" charset="0"/>
              </a:rPr>
              <a:t>Figure shows the architecture consists of both hardware and software modules.</a:t>
            </a:r>
          </a:p>
          <a:p>
            <a:pPr marL="0" indent="0">
              <a:buNone/>
            </a:pPr>
            <a:endParaRPr lang="en-US" sz="1900" dirty="0"/>
          </a:p>
        </p:txBody>
      </p:sp>
      <p:sp>
        <p:nvSpPr>
          <p:cNvPr id="17" name="Oval 16">
            <a:extLst>
              <a:ext uri="{FF2B5EF4-FFF2-40B4-BE49-F238E27FC236}">
                <a16:creationId xmlns:a16="http://schemas.microsoft.com/office/drawing/2014/main" id="{49B7FFA5-14CB-4A4F-9BCC-CA3AA5D9D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01725" y="6229681"/>
            <a:ext cx="457200" cy="457200"/>
          </a:xfrm>
          <a:prstGeom prst="ellipse">
            <a:avLst/>
          </a:prstGeom>
          <a:blipFill dpi="0" rotWithShape="1">
            <a:blip r:embed="rId6">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9" name="Oval 18">
            <a:extLst>
              <a:ext uri="{FF2B5EF4-FFF2-40B4-BE49-F238E27FC236}">
                <a16:creationId xmlns:a16="http://schemas.microsoft.com/office/drawing/2014/main" id="{04E48745-7512-4EC2-9E20-9092D1215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30918" y="6258874"/>
            <a:ext cx="398813" cy="398815"/>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41343481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EEE509-8700-44F4-8BCF-3F5C5F4BF03F}"/>
              </a:ext>
            </a:extLst>
          </p:cNvPr>
          <p:cNvSpPr>
            <a:spLocks noGrp="1"/>
          </p:cNvSpPr>
          <p:nvPr>
            <p:ph type="title"/>
          </p:nvPr>
        </p:nvSpPr>
        <p:spPr>
          <a:xfrm>
            <a:off x="1069848" y="484632"/>
            <a:ext cx="10058400" cy="1609344"/>
          </a:xfrm>
        </p:spPr>
        <p:txBody>
          <a:bodyPr>
            <a:normAutofit/>
          </a:bodyPr>
          <a:lstStyle/>
          <a:p>
            <a:pPr algn="ctr"/>
            <a:r>
              <a:rPr lang="en-US" dirty="0"/>
              <a:t>Using </a:t>
            </a:r>
            <a:r>
              <a:rPr lang="en-US" dirty="0" err="1"/>
              <a:t>iot</a:t>
            </a:r>
            <a:r>
              <a:rPr lang="en-US" dirty="0"/>
              <a:t> technologies to develop a low-cost medicine box</a:t>
            </a:r>
          </a:p>
        </p:txBody>
      </p:sp>
      <p:pic>
        <p:nvPicPr>
          <p:cNvPr id="5" name="Picture 4">
            <a:extLst>
              <a:ext uri="{FF2B5EF4-FFF2-40B4-BE49-F238E27FC236}">
                <a16:creationId xmlns:a16="http://schemas.microsoft.com/office/drawing/2014/main" id="{A3C205C4-AA24-474F-9BB3-2171B198B104}"/>
              </a:ext>
            </a:extLst>
          </p:cNvPr>
          <p:cNvPicPr/>
          <p:nvPr/>
        </p:nvPicPr>
        <p:blipFill>
          <a:blip r:embed="rId3">
            <a:extLst>
              <a:ext uri="{28A0092B-C50C-407E-A947-70E740481C1C}">
                <a14:useLocalDpi xmlns:a14="http://schemas.microsoft.com/office/drawing/2010/main" val="0"/>
              </a:ext>
            </a:extLst>
          </a:blip>
          <a:stretch>
            <a:fillRect/>
          </a:stretch>
        </p:blipFill>
        <p:spPr bwMode="auto">
          <a:xfrm>
            <a:off x="746603" y="2121407"/>
            <a:ext cx="3889405" cy="2215977"/>
          </a:xfrm>
          <a:prstGeom prst="rect">
            <a:avLst/>
          </a:prstGeom>
          <a:noFill/>
        </p:spPr>
      </p:pic>
      <p:pic>
        <p:nvPicPr>
          <p:cNvPr id="4" name="Picture 3" descr="Diagram&#10;&#10;Description automatically generated">
            <a:extLst>
              <a:ext uri="{FF2B5EF4-FFF2-40B4-BE49-F238E27FC236}">
                <a16:creationId xmlns:a16="http://schemas.microsoft.com/office/drawing/2014/main" id="{67809F5E-4E30-40E0-B6EF-CA79B6E8DB3A}"/>
              </a:ext>
            </a:extLst>
          </p:cNvPr>
          <p:cNvPicPr/>
          <p:nvPr/>
        </p:nvPicPr>
        <p:blipFill>
          <a:blip r:embed="rId4">
            <a:extLst>
              <a:ext uri="{28A0092B-C50C-407E-A947-70E740481C1C}">
                <a14:useLocalDpi xmlns:a14="http://schemas.microsoft.com/office/drawing/2010/main" val="0"/>
              </a:ext>
            </a:extLst>
          </a:blip>
          <a:stretch>
            <a:fillRect/>
          </a:stretch>
        </p:blipFill>
        <p:spPr bwMode="auto">
          <a:xfrm>
            <a:off x="395926" y="4337385"/>
            <a:ext cx="4240082" cy="1834815"/>
          </a:xfrm>
          <a:prstGeom prst="rect">
            <a:avLst/>
          </a:prstGeom>
          <a:noFill/>
        </p:spPr>
      </p:pic>
      <p:sp>
        <p:nvSpPr>
          <p:cNvPr id="3" name="Content Placeholder 2">
            <a:extLst>
              <a:ext uri="{FF2B5EF4-FFF2-40B4-BE49-F238E27FC236}">
                <a16:creationId xmlns:a16="http://schemas.microsoft.com/office/drawing/2014/main" id="{F133FABB-6FCF-461E-B2B9-6EC2175E6390}"/>
              </a:ext>
            </a:extLst>
          </p:cNvPr>
          <p:cNvSpPr>
            <a:spLocks noGrp="1"/>
          </p:cNvSpPr>
          <p:nvPr>
            <p:ph idx="1"/>
          </p:nvPr>
        </p:nvSpPr>
        <p:spPr>
          <a:xfrm>
            <a:off x="5072513" y="2121408"/>
            <a:ext cx="6541310" cy="4050792"/>
          </a:xfrm>
        </p:spPr>
        <p:txBody>
          <a:bodyPr>
            <a:normAutofit/>
          </a:bodyPr>
          <a:lstStyle/>
          <a:p>
            <a:pPr marL="0" indent="0" algn="just">
              <a:buNone/>
            </a:pPr>
            <a:r>
              <a:rPr lang="en-US" dirty="0">
                <a:effectLst/>
                <a:ea typeface="Calibri" panose="020F0502020204030204" pitchFamily="34" charset="0"/>
                <a:cs typeface="Arial" panose="020B0604020202020204" pitchFamily="34" charset="0"/>
              </a:rPr>
              <a:t>This research proposes the development of a low-cost smart medicine box prototype that will alert users to take their medications on time, according to the schedule previously set on the user interface. The idea of edge computing was used to create a solid architecture that addressed scalability, efficiency, interoperability, and security, among other things. This prototype is a limited-scope initial solution that will be used as a proof of concept.</a:t>
            </a:r>
          </a:p>
          <a:p>
            <a:pPr marL="0" indent="0">
              <a:buNone/>
            </a:pPr>
            <a:endParaRPr lang="en-US" dirty="0"/>
          </a:p>
        </p:txBody>
      </p:sp>
    </p:spTree>
    <p:extLst>
      <p:ext uri="{BB962C8B-B14F-4D97-AF65-F5344CB8AC3E}">
        <p14:creationId xmlns:p14="http://schemas.microsoft.com/office/powerpoint/2010/main" val="39698016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tint val="75000"/>
                <a:shade val="58000"/>
                <a:satMod val="120000"/>
              </a:schemeClr>
              <a:schemeClr val="bg1">
                <a:tint val="50000"/>
                <a:shade val="96000"/>
              </a:schemeClr>
            </a:duotone>
          </a:blip>
          <a:tile tx="0" ty="0" sx="100000" sy="100000" flip="none" algn="tl"/>
        </a:blip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A0E4E09-FC02-4ADC-951A-3FFA90B6FE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8616777-EC7A-461B-B361-2CABAE4D3646}"/>
              </a:ext>
            </a:extLst>
          </p:cNvPr>
          <p:cNvSpPr>
            <a:spLocks noGrp="1"/>
          </p:cNvSpPr>
          <p:nvPr>
            <p:ph type="ctrTitle"/>
          </p:nvPr>
        </p:nvSpPr>
        <p:spPr>
          <a:xfrm>
            <a:off x="6556100" y="1360493"/>
            <a:ext cx="4972511" cy="3106732"/>
          </a:xfrm>
        </p:spPr>
        <p:txBody>
          <a:bodyPr anchor="b">
            <a:normAutofit/>
          </a:bodyPr>
          <a:lstStyle/>
          <a:p>
            <a:r>
              <a:rPr lang="en-US" sz="7200" dirty="0">
                <a:solidFill>
                  <a:schemeClr val="tx1"/>
                </a:solidFill>
              </a:rPr>
              <a:t>CONCLUSION </a:t>
            </a:r>
          </a:p>
        </p:txBody>
      </p:sp>
      <p:sp>
        <p:nvSpPr>
          <p:cNvPr id="3" name="Subtitle 2">
            <a:extLst>
              <a:ext uri="{FF2B5EF4-FFF2-40B4-BE49-F238E27FC236}">
                <a16:creationId xmlns:a16="http://schemas.microsoft.com/office/drawing/2014/main" id="{E4351F32-CCD0-4E50-9988-4A7C3FDA1249}"/>
              </a:ext>
            </a:extLst>
          </p:cNvPr>
          <p:cNvSpPr>
            <a:spLocks noGrp="1"/>
          </p:cNvSpPr>
          <p:nvPr>
            <p:ph type="subTitle" idx="1"/>
          </p:nvPr>
        </p:nvSpPr>
        <p:spPr>
          <a:xfrm>
            <a:off x="6556100" y="4687316"/>
            <a:ext cx="4972512" cy="1517088"/>
          </a:xfrm>
        </p:spPr>
        <p:txBody>
          <a:bodyPr>
            <a:normAutofit/>
          </a:bodyPr>
          <a:lstStyle/>
          <a:p>
            <a:endParaRPr lang="en-US">
              <a:solidFill>
                <a:srgbClr val="FFFFFF"/>
              </a:solidFill>
            </a:endParaRPr>
          </a:p>
        </p:txBody>
      </p:sp>
      <p:sp>
        <p:nvSpPr>
          <p:cNvPr id="12" name="Freeform: Shape 11">
            <a:extLst>
              <a:ext uri="{FF2B5EF4-FFF2-40B4-BE49-F238E27FC236}">
                <a16:creationId xmlns:a16="http://schemas.microsoft.com/office/drawing/2014/main" id="{14A1598B-1957-47CF-AAF4-F7A36DA0E7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3"/>
            <a:ext cx="6095695" cy="6857997"/>
          </a:xfrm>
          <a:custGeom>
            <a:avLst/>
            <a:gdLst>
              <a:gd name="connsiteX0" fmla="*/ 3435036 w 6095695"/>
              <a:gd name="connsiteY0" fmla="*/ 0 h 6857997"/>
              <a:gd name="connsiteX1" fmla="*/ 4198562 w 6095695"/>
              <a:gd name="connsiteY1" fmla="*/ 0 h 6857997"/>
              <a:gd name="connsiteX2" fmla="*/ 4365987 w 6095695"/>
              <a:gd name="connsiteY2" fmla="*/ 128761 h 6857997"/>
              <a:gd name="connsiteX3" fmla="*/ 6095695 w 6095695"/>
              <a:gd name="connsiteY3" fmla="*/ 3718209 h 6857997"/>
              <a:gd name="connsiteX4" fmla="*/ 4860911 w 6095695"/>
              <a:gd name="connsiteY4" fmla="*/ 6845880 h 6857997"/>
              <a:gd name="connsiteX5" fmla="*/ 4849107 w 6095695"/>
              <a:gd name="connsiteY5" fmla="*/ 6857997 h 6857997"/>
              <a:gd name="connsiteX6" fmla="*/ 4253869 w 6095695"/>
              <a:gd name="connsiteY6" fmla="*/ 6857997 h 6857997"/>
              <a:gd name="connsiteX7" fmla="*/ 4409441 w 6095695"/>
              <a:gd name="connsiteY7" fmla="*/ 6719623 h 6857997"/>
              <a:gd name="connsiteX8" fmla="*/ 5679794 w 6095695"/>
              <a:gd name="connsiteY8" fmla="*/ 3718209 h 6857997"/>
              <a:gd name="connsiteX9" fmla="*/ 3591563 w 6095695"/>
              <a:gd name="connsiteY9" fmla="*/ 88079 h 6857997"/>
              <a:gd name="connsiteX10" fmla="*/ 0 w 6095695"/>
              <a:gd name="connsiteY10" fmla="*/ 0 h 6857997"/>
              <a:gd name="connsiteX11" fmla="*/ 3177466 w 6095695"/>
              <a:gd name="connsiteY11" fmla="*/ 0 h 6857997"/>
              <a:gd name="connsiteX12" fmla="*/ 3353291 w 6095695"/>
              <a:gd name="connsiteY12" fmla="*/ 88129 h 6857997"/>
              <a:gd name="connsiteX13" fmla="*/ 5560965 w 6095695"/>
              <a:gd name="connsiteY13" fmla="*/ 3718209 h 6857997"/>
              <a:gd name="connsiteX14" fmla="*/ 4325417 w 6095695"/>
              <a:gd name="connsiteY14" fmla="*/ 6637392 h 6857997"/>
              <a:gd name="connsiteX15" fmla="*/ 4077394 w 6095695"/>
              <a:gd name="connsiteY15" fmla="*/ 6857997 h 6857997"/>
              <a:gd name="connsiteX16" fmla="*/ 0 w 6095695"/>
              <a:gd name="connsiteY16" fmla="*/ 6857997 h 685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095695" h="6857997">
                <a:moveTo>
                  <a:pt x="3435036" y="0"/>
                </a:moveTo>
                <a:lnTo>
                  <a:pt x="4198562" y="0"/>
                </a:lnTo>
                <a:lnTo>
                  <a:pt x="4365987" y="128761"/>
                </a:lnTo>
                <a:cubicBezTo>
                  <a:pt x="5422363" y="981944"/>
                  <a:pt x="6095695" y="2273123"/>
                  <a:pt x="6095695" y="3718209"/>
                </a:cubicBezTo>
                <a:cubicBezTo>
                  <a:pt x="6095695" y="4922447"/>
                  <a:pt x="5628104" y="6019805"/>
                  <a:pt x="4860911" y="6845880"/>
                </a:cubicBezTo>
                <a:lnTo>
                  <a:pt x="4849107" y="6857997"/>
                </a:lnTo>
                <a:lnTo>
                  <a:pt x="4253869" y="6857997"/>
                </a:lnTo>
                <a:lnTo>
                  <a:pt x="4409441" y="6719623"/>
                </a:lnTo>
                <a:cubicBezTo>
                  <a:pt x="5194330" y="5951494"/>
                  <a:pt x="5679794" y="4890334"/>
                  <a:pt x="5679794" y="3718209"/>
                </a:cubicBezTo>
                <a:cubicBezTo>
                  <a:pt x="5679794" y="2179795"/>
                  <a:pt x="4843506" y="832535"/>
                  <a:pt x="3591563" y="88079"/>
                </a:cubicBezTo>
                <a:close/>
                <a:moveTo>
                  <a:pt x="0" y="0"/>
                </a:moveTo>
                <a:lnTo>
                  <a:pt x="3177466" y="0"/>
                </a:lnTo>
                <a:lnTo>
                  <a:pt x="3353291" y="88129"/>
                </a:lnTo>
                <a:cubicBezTo>
                  <a:pt x="4668281" y="787221"/>
                  <a:pt x="5560965" y="2150692"/>
                  <a:pt x="5560965" y="3718209"/>
                </a:cubicBezTo>
                <a:cubicBezTo>
                  <a:pt x="5560965" y="4858221"/>
                  <a:pt x="5088802" y="5890308"/>
                  <a:pt x="4325417" y="6637392"/>
                </a:cubicBezTo>
                <a:lnTo>
                  <a:pt x="4077394" y="6857997"/>
                </a:lnTo>
                <a:lnTo>
                  <a:pt x="0" y="6857997"/>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Graphic 6" descr="Gavel">
            <a:extLst>
              <a:ext uri="{FF2B5EF4-FFF2-40B4-BE49-F238E27FC236}">
                <a16:creationId xmlns:a16="http://schemas.microsoft.com/office/drawing/2014/main" id="{6C8F8483-63CE-445B-B035-7023CE0072D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47150" y="1526651"/>
            <a:ext cx="3804698" cy="3804698"/>
          </a:xfrm>
          <a:prstGeom prst="rect">
            <a:avLst/>
          </a:prstGeom>
        </p:spPr>
      </p:pic>
    </p:spTree>
    <p:extLst>
      <p:ext uri="{BB962C8B-B14F-4D97-AF65-F5344CB8AC3E}">
        <p14:creationId xmlns:p14="http://schemas.microsoft.com/office/powerpoint/2010/main" val="42903359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7">
            <a:extLst>
              <a:ext uri="{FF2B5EF4-FFF2-40B4-BE49-F238E27FC236}">
                <a16:creationId xmlns:a16="http://schemas.microsoft.com/office/drawing/2014/main" id="{E009DD9B-5EE2-4C0D-8B2B-351C8C1022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9">
            <a:extLst>
              <a:ext uri="{FF2B5EF4-FFF2-40B4-BE49-F238E27FC236}">
                <a16:creationId xmlns:a16="http://schemas.microsoft.com/office/drawing/2014/main" id="{E720DB99-7745-4E75-9D96-AAB6D55C53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464119"/>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Rectangle 11">
            <a:extLst>
              <a:ext uri="{FF2B5EF4-FFF2-40B4-BE49-F238E27FC236}">
                <a16:creationId xmlns:a16="http://schemas.microsoft.com/office/drawing/2014/main" id="{D68803C4-E159-4360-B7BB-74205C8F78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601952"/>
            <a:ext cx="10222992" cy="1385874"/>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2" name="Rectangle 13">
            <a:extLst>
              <a:ext uri="{FF2B5EF4-FFF2-40B4-BE49-F238E27FC236}">
                <a16:creationId xmlns:a16="http://schemas.microsoft.com/office/drawing/2014/main" id="{504B0465-3B07-49BF-BEA7-D814762462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2038655"/>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F16EBFD8-54BB-4162-ABA8-56C7AA7977FD}"/>
              </a:ext>
            </a:extLst>
          </p:cNvPr>
          <p:cNvSpPr>
            <a:spLocks noGrp="1"/>
          </p:cNvSpPr>
          <p:nvPr>
            <p:ph type="title"/>
          </p:nvPr>
        </p:nvSpPr>
        <p:spPr>
          <a:xfrm>
            <a:off x="1069848" y="484632"/>
            <a:ext cx="10058400" cy="1609344"/>
          </a:xfrm>
        </p:spPr>
        <p:txBody>
          <a:bodyPr>
            <a:normAutofit/>
          </a:bodyPr>
          <a:lstStyle/>
          <a:p>
            <a:pPr algn="ctr"/>
            <a:r>
              <a:rPr lang="en-US" dirty="0"/>
              <a:t>CONCLUSION</a:t>
            </a:r>
          </a:p>
        </p:txBody>
      </p:sp>
      <p:sp>
        <p:nvSpPr>
          <p:cNvPr id="3" name="Content Placeholder 2">
            <a:extLst>
              <a:ext uri="{FF2B5EF4-FFF2-40B4-BE49-F238E27FC236}">
                <a16:creationId xmlns:a16="http://schemas.microsoft.com/office/drawing/2014/main" id="{A934C30D-E81B-4218-9213-1A4165587ECC}"/>
              </a:ext>
            </a:extLst>
          </p:cNvPr>
          <p:cNvSpPr>
            <a:spLocks noGrp="1"/>
          </p:cNvSpPr>
          <p:nvPr>
            <p:ph idx="1"/>
          </p:nvPr>
        </p:nvSpPr>
        <p:spPr>
          <a:xfrm>
            <a:off x="756745" y="2320412"/>
            <a:ext cx="10371503" cy="4190747"/>
          </a:xfrm>
        </p:spPr>
        <p:txBody>
          <a:bodyPr>
            <a:normAutofit lnSpcReduction="10000"/>
          </a:bodyPr>
          <a:lstStyle/>
          <a:p>
            <a:pPr marL="0" indent="0" algn="just">
              <a:buNone/>
            </a:pPr>
            <a:r>
              <a:rPr lang="en-US" sz="1600" dirty="0">
                <a:effectLst/>
                <a:ea typeface="Calibri" panose="020F0502020204030204" pitchFamily="34" charset="0"/>
              </a:rPr>
              <a:t>An intelligent network of connected objects and machines (also known as a digital city) that transfer data using wireless technology and the cloud is a major part of this ICT architecture. Real-time data is received, analyzed, and managed by cloud-based IoT applications to assist municipalities, businesses, and residents in making informed decisions that enhance quality of life. The satellite industry, without a question, is one of the fastest-growing sectors in Smart Cities, owing to the high level of connectivity they require. Smart buildings, traffic management, parking spaces, street lights, and even smarter networks would all benefit from it.</a:t>
            </a:r>
          </a:p>
          <a:p>
            <a:pPr algn="just">
              <a:buFont typeface="Wingdings" panose="05000000000000000000" pitchFamily="2" charset="2"/>
              <a:buChar char="q"/>
            </a:pPr>
            <a:r>
              <a:rPr lang="en-US" sz="1600" dirty="0">
                <a:effectLst/>
                <a:ea typeface="Calibri" panose="020F0502020204030204" pitchFamily="34" charset="0"/>
              </a:rPr>
              <a:t>When IoT technical innovation is applied to one of the most conventional vital industries, healthcare, the outcomes are outstanding. In conclusion, smart healthcare has a bright future. Individual users can benefit from smart healthcare because it allows them to better control their own health.</a:t>
            </a:r>
            <a:endParaRPr lang="en-US" sz="1600" dirty="0">
              <a:ea typeface="Calibri" panose="020F0502020204030204" pitchFamily="34" charset="0"/>
            </a:endParaRPr>
          </a:p>
          <a:p>
            <a:pPr algn="just">
              <a:buFont typeface="Wingdings" panose="05000000000000000000" pitchFamily="2" charset="2"/>
              <a:buChar char="q"/>
            </a:pPr>
            <a:r>
              <a:rPr lang="en-US" sz="1600" dirty="0">
                <a:effectLst/>
                <a:ea typeface="Times New Roman" panose="02020603050405020304" pitchFamily="18" charset="0"/>
                <a:cs typeface="Times New Roman" panose="02020603050405020304" pitchFamily="18" charset="0"/>
              </a:rPr>
              <a:t>In terms of smart mobility, AVs are causing a shift in the transportation business model due to their characteristics. Satellites would aid in the safe and efficient transportation of the populace. Autonomous cars would receive current information via monitoring and address assignment, avoiding traffic or an accident in road.</a:t>
            </a:r>
            <a:endParaRPr lang="en-US" sz="1600" dirty="0">
              <a:effectLst/>
              <a:ea typeface="Times New Roman" panose="02020603050405020304" pitchFamily="18" charset="0"/>
            </a:endParaRPr>
          </a:p>
          <a:p>
            <a:pPr algn="just">
              <a:buFont typeface="Wingdings" panose="05000000000000000000" pitchFamily="2" charset="2"/>
              <a:buChar char="q"/>
            </a:pPr>
            <a:r>
              <a:rPr lang="en-US" sz="1600" dirty="0">
                <a:effectLst/>
                <a:ea typeface="Calibri" panose="020F0502020204030204" pitchFamily="34" charset="0"/>
              </a:rPr>
              <a:t>Regarding another application of IoT-based smart city which is EV charging stations what is concluded is that, with IoT technology, EV charging stations become more efficient and convenient not only for drivers, but also for service workers. By applying IoT, EV stations can be easily monitored and managed within one platform</a:t>
            </a:r>
            <a:r>
              <a:rPr lang="en-US" sz="1600" b="1" dirty="0">
                <a:effectLst/>
                <a:ea typeface="Calibri" panose="020F0502020204030204" pitchFamily="34" charset="0"/>
              </a:rPr>
              <a:t>. </a:t>
            </a:r>
            <a:endParaRPr lang="en-US" sz="1600" dirty="0"/>
          </a:p>
        </p:txBody>
      </p:sp>
      <p:sp>
        <p:nvSpPr>
          <p:cNvPr id="23" name="Oval 15">
            <a:extLst>
              <a:ext uri="{FF2B5EF4-FFF2-40B4-BE49-F238E27FC236}">
                <a16:creationId xmlns:a16="http://schemas.microsoft.com/office/drawing/2014/main" id="{49B7FFA5-14CB-4A4F-9BCC-CA3AA5D9D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01725" y="6229681"/>
            <a:ext cx="457200" cy="457200"/>
          </a:xfrm>
          <a:prstGeom prst="ellipse">
            <a:avLst/>
          </a:prstGeom>
          <a:blipFill dpi="0" rotWithShape="1">
            <a:blip r:embed="rId4">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8" name="Oval 17">
            <a:extLst>
              <a:ext uri="{FF2B5EF4-FFF2-40B4-BE49-F238E27FC236}">
                <a16:creationId xmlns:a16="http://schemas.microsoft.com/office/drawing/2014/main" id="{04E48745-7512-4EC2-9E20-9092D1215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30918" y="6258874"/>
            <a:ext cx="398813" cy="398815"/>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25528830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E009DD9B-5EE2-4C0D-8B2B-351C8C1022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E720DB99-7745-4E75-9D96-AAB6D55C53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464119"/>
            <a:ext cx="10222992" cy="80683"/>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75" name="Rectangle 74">
            <a:extLst>
              <a:ext uri="{FF2B5EF4-FFF2-40B4-BE49-F238E27FC236}">
                <a16:creationId xmlns:a16="http://schemas.microsoft.com/office/drawing/2014/main" id="{D68803C4-E159-4360-B7BB-74205C8F78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601952"/>
            <a:ext cx="10222992" cy="1385874"/>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77" name="Rectangle 76">
            <a:extLst>
              <a:ext uri="{FF2B5EF4-FFF2-40B4-BE49-F238E27FC236}">
                <a16:creationId xmlns:a16="http://schemas.microsoft.com/office/drawing/2014/main" id="{504B0465-3B07-49BF-BEA7-D814762462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2038655"/>
            <a:ext cx="10222992" cy="80683"/>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4104C363-7CB2-44DE-B4E1-7CF5C4BD0620}"/>
              </a:ext>
            </a:extLst>
          </p:cNvPr>
          <p:cNvSpPr>
            <a:spLocks noGrp="1"/>
          </p:cNvSpPr>
          <p:nvPr>
            <p:ph type="title"/>
          </p:nvPr>
        </p:nvSpPr>
        <p:spPr>
          <a:xfrm>
            <a:off x="1069848" y="484632"/>
            <a:ext cx="10058400" cy="1609344"/>
          </a:xfrm>
        </p:spPr>
        <p:txBody>
          <a:bodyPr>
            <a:normAutofit/>
          </a:bodyPr>
          <a:lstStyle/>
          <a:p>
            <a:pPr algn="ctr"/>
            <a:r>
              <a:rPr lang="en-US" dirty="0"/>
              <a:t>abstract</a:t>
            </a:r>
          </a:p>
        </p:txBody>
      </p:sp>
      <p:pic>
        <p:nvPicPr>
          <p:cNvPr id="1026" name="Picture 2" descr="Attorney Wellness in a Nutshell - New York State Bar Association">
            <a:extLst>
              <a:ext uri="{FF2B5EF4-FFF2-40B4-BE49-F238E27FC236}">
                <a16:creationId xmlns:a16="http://schemas.microsoft.com/office/drawing/2014/main" id="{45D742DB-2C82-4F9A-9357-1E40FA1910D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1760" r="17027" b="1"/>
          <a:stretch/>
        </p:blipFill>
        <p:spPr bwMode="auto">
          <a:xfrm>
            <a:off x="1007196" y="2265037"/>
            <a:ext cx="4171044" cy="3202509"/>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0C991454-0444-4B5A-8646-A4A440D98258}"/>
              </a:ext>
            </a:extLst>
          </p:cNvPr>
          <p:cNvSpPr>
            <a:spLocks noGrp="1"/>
          </p:cNvSpPr>
          <p:nvPr>
            <p:ph idx="1"/>
          </p:nvPr>
        </p:nvSpPr>
        <p:spPr>
          <a:xfrm>
            <a:off x="5420412" y="2320412"/>
            <a:ext cx="5707835" cy="3851787"/>
          </a:xfrm>
        </p:spPr>
        <p:txBody>
          <a:bodyPr anchor="ctr">
            <a:normAutofit/>
          </a:bodyPr>
          <a:lstStyle/>
          <a:p>
            <a:pPr marL="0" indent="0" algn="just">
              <a:buNone/>
            </a:pPr>
            <a:r>
              <a:rPr lang="en-US" sz="1600" dirty="0">
                <a:effectLst/>
                <a:ea typeface="Calibri" panose="020F0502020204030204" pitchFamily="34" charset="0"/>
              </a:rPr>
              <a:t>Internet of Things and cloud computing brought new technologies all over the world and as a result the concept of “smart city” has introduced and grown rapidly in recent years. The concept of the Internet of Things (IoT) integrated with embedded system and new technologies in the healthcare sector has opened a new field of research. </a:t>
            </a:r>
          </a:p>
          <a:p>
            <a:pPr marL="0" indent="0" algn="just">
              <a:buNone/>
            </a:pPr>
            <a:r>
              <a:rPr lang="en-US" sz="1600" dirty="0">
                <a:effectLst/>
                <a:ea typeface="Calibri" panose="020F0502020204030204" pitchFamily="34" charset="0"/>
              </a:rPr>
              <a:t>Smart healthcare employs a new generation of information technology, such as the internet of things, big data, cloud computing, and artificial intelligence, to completely reinvent the conventional medical system, making it more efficient and personalized. </a:t>
            </a:r>
            <a:r>
              <a:rPr lang="en-US" sz="1600" dirty="0"/>
              <a:t>In this research two main categories regarding smart healthcare is analyzed which are smart medicine and smart hospital.</a:t>
            </a:r>
            <a:endParaRPr lang="en-US" sz="1600" dirty="0">
              <a:ea typeface="Calibri" panose="020F0502020204030204" pitchFamily="34" charset="0"/>
            </a:endParaRPr>
          </a:p>
        </p:txBody>
      </p:sp>
      <p:sp>
        <p:nvSpPr>
          <p:cNvPr id="79" name="Oval 78">
            <a:extLst>
              <a:ext uri="{FF2B5EF4-FFF2-40B4-BE49-F238E27FC236}">
                <a16:creationId xmlns:a16="http://schemas.microsoft.com/office/drawing/2014/main" id="{49B7FFA5-14CB-4A4F-9BCC-CA3AA5D9D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01725" y="6229681"/>
            <a:ext cx="457200" cy="457200"/>
          </a:xfrm>
          <a:prstGeom prst="ellipse">
            <a:avLst/>
          </a:prstGeom>
          <a:blipFill dpi="0" rotWithShape="1">
            <a:blip r:embed="rId6">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81" name="Oval 80">
            <a:extLst>
              <a:ext uri="{FF2B5EF4-FFF2-40B4-BE49-F238E27FC236}">
                <a16:creationId xmlns:a16="http://schemas.microsoft.com/office/drawing/2014/main" id="{04E48745-7512-4EC2-9E20-9092D1215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30918" y="6258874"/>
            <a:ext cx="398813" cy="398815"/>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394379488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tint val="75000"/>
                <a:shade val="58000"/>
                <a:satMod val="120000"/>
              </a:schemeClr>
              <a:schemeClr val="bg1">
                <a:tint val="50000"/>
                <a:shade val="96000"/>
              </a:schemeClr>
            </a:duotone>
          </a:blip>
          <a:tile tx="0" ty="0" sx="100000" sy="100000" flip="none" algn="tl"/>
        </a:blip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7049A7D3-684C-4C59-A4B6-7B308A6AD3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346946"/>
            <a:ext cx="10222992" cy="80683"/>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7B1087B-C592-40E7-B532-60B453A2FE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4299696"/>
            <a:ext cx="10222992" cy="80683"/>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14AE7447-E8F8-4A0F-9E3D-94842BFF88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484779"/>
            <a:ext cx="10222992" cy="2743200"/>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85981F80-69EE-4E2B-82A8-47FDFD7720A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649215" y="4068923"/>
            <a:ext cx="1080904" cy="1080902"/>
            <a:chOff x="9685338" y="4460675"/>
            <a:chExt cx="1080904" cy="1080902"/>
          </a:xfrm>
        </p:grpSpPr>
        <p:sp>
          <p:nvSpPr>
            <p:cNvPr id="26" name="Oval 25">
              <a:extLst>
                <a:ext uri="{FF2B5EF4-FFF2-40B4-BE49-F238E27FC236}">
                  <a16:creationId xmlns:a16="http://schemas.microsoft.com/office/drawing/2014/main" id="{46CE0473-0B07-47EE-A016-EBD87F2C8C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85338" y="4460675"/>
              <a:ext cx="1080904" cy="1080902"/>
            </a:xfrm>
            <a:prstGeom prst="ellipse">
              <a:avLst/>
            </a:prstGeom>
            <a:blipFill dpi="0" rotWithShape="1">
              <a:blip r:embed="rId5">
                <a:duotone>
                  <a:schemeClr val="accent1">
                    <a:shade val="45000"/>
                    <a:satMod val="135000"/>
                  </a:schemeClr>
                  <a:prstClr val="white"/>
                </a:duotone>
                <a:extLst>
                  <a:ext uri="{BEBA8EAE-BF5A-486C-A8C5-ECC9F3942E4B}">
                    <a14:imgProps xmlns:a14="http://schemas.microsoft.com/office/drawing/2010/main">
                      <a14:imgLayer r:embed="rId6">
                        <a14:imgEffect>
                          <a14:saturation sat="95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27" name="Oval 26">
              <a:extLst>
                <a:ext uri="{FF2B5EF4-FFF2-40B4-BE49-F238E27FC236}">
                  <a16:creationId xmlns:a16="http://schemas.microsoft.com/office/drawing/2014/main" id="{EDD0D1E4-DFCA-4DF0-9D37-571A5F529F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useBgFill="1">
        <p:nvSpPr>
          <p:cNvPr id="29" name="Rectangle 28">
            <a:extLst>
              <a:ext uri="{FF2B5EF4-FFF2-40B4-BE49-F238E27FC236}">
                <a16:creationId xmlns:a16="http://schemas.microsoft.com/office/drawing/2014/main" id="{2A0E4E09-FC02-4ADC-951A-3FFA90B6FE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B45A7FB-445D-4400-900D-C22E217AC47C}"/>
              </a:ext>
            </a:extLst>
          </p:cNvPr>
          <p:cNvSpPr>
            <a:spLocks noGrp="1"/>
          </p:cNvSpPr>
          <p:nvPr>
            <p:ph type="title"/>
          </p:nvPr>
        </p:nvSpPr>
        <p:spPr>
          <a:xfrm>
            <a:off x="6556100" y="1360493"/>
            <a:ext cx="4972511" cy="3106732"/>
          </a:xfrm>
        </p:spPr>
        <p:txBody>
          <a:bodyPr vert="horz" lIns="91440" tIns="45720" rIns="91440" bIns="45720" rtlCol="0" anchor="b">
            <a:normAutofit/>
          </a:bodyPr>
          <a:lstStyle/>
          <a:p>
            <a:pPr>
              <a:lnSpc>
                <a:spcPct val="80000"/>
              </a:lnSpc>
            </a:pPr>
            <a:r>
              <a:rPr lang="en-US" sz="7200" dirty="0">
                <a:solidFill>
                  <a:schemeClr val="tx1"/>
                </a:solidFill>
              </a:rPr>
              <a:t>Thank you</a:t>
            </a:r>
          </a:p>
        </p:txBody>
      </p:sp>
      <p:sp>
        <p:nvSpPr>
          <p:cNvPr id="31" name="Freeform: Shape 30">
            <a:extLst>
              <a:ext uri="{FF2B5EF4-FFF2-40B4-BE49-F238E27FC236}">
                <a16:creationId xmlns:a16="http://schemas.microsoft.com/office/drawing/2014/main" id="{14A1598B-1957-47CF-AAF4-F7A36DA0E7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3"/>
            <a:ext cx="6095695" cy="6857997"/>
          </a:xfrm>
          <a:custGeom>
            <a:avLst/>
            <a:gdLst>
              <a:gd name="connsiteX0" fmla="*/ 3435036 w 6095695"/>
              <a:gd name="connsiteY0" fmla="*/ 0 h 6857997"/>
              <a:gd name="connsiteX1" fmla="*/ 4198562 w 6095695"/>
              <a:gd name="connsiteY1" fmla="*/ 0 h 6857997"/>
              <a:gd name="connsiteX2" fmla="*/ 4365987 w 6095695"/>
              <a:gd name="connsiteY2" fmla="*/ 128761 h 6857997"/>
              <a:gd name="connsiteX3" fmla="*/ 6095695 w 6095695"/>
              <a:gd name="connsiteY3" fmla="*/ 3718209 h 6857997"/>
              <a:gd name="connsiteX4" fmla="*/ 4860911 w 6095695"/>
              <a:gd name="connsiteY4" fmla="*/ 6845880 h 6857997"/>
              <a:gd name="connsiteX5" fmla="*/ 4849107 w 6095695"/>
              <a:gd name="connsiteY5" fmla="*/ 6857997 h 6857997"/>
              <a:gd name="connsiteX6" fmla="*/ 4253869 w 6095695"/>
              <a:gd name="connsiteY6" fmla="*/ 6857997 h 6857997"/>
              <a:gd name="connsiteX7" fmla="*/ 4409441 w 6095695"/>
              <a:gd name="connsiteY7" fmla="*/ 6719623 h 6857997"/>
              <a:gd name="connsiteX8" fmla="*/ 5679794 w 6095695"/>
              <a:gd name="connsiteY8" fmla="*/ 3718209 h 6857997"/>
              <a:gd name="connsiteX9" fmla="*/ 3591563 w 6095695"/>
              <a:gd name="connsiteY9" fmla="*/ 88079 h 6857997"/>
              <a:gd name="connsiteX10" fmla="*/ 0 w 6095695"/>
              <a:gd name="connsiteY10" fmla="*/ 0 h 6857997"/>
              <a:gd name="connsiteX11" fmla="*/ 3177466 w 6095695"/>
              <a:gd name="connsiteY11" fmla="*/ 0 h 6857997"/>
              <a:gd name="connsiteX12" fmla="*/ 3353291 w 6095695"/>
              <a:gd name="connsiteY12" fmla="*/ 88129 h 6857997"/>
              <a:gd name="connsiteX13" fmla="*/ 5560965 w 6095695"/>
              <a:gd name="connsiteY13" fmla="*/ 3718209 h 6857997"/>
              <a:gd name="connsiteX14" fmla="*/ 4325417 w 6095695"/>
              <a:gd name="connsiteY14" fmla="*/ 6637392 h 6857997"/>
              <a:gd name="connsiteX15" fmla="*/ 4077394 w 6095695"/>
              <a:gd name="connsiteY15" fmla="*/ 6857997 h 6857997"/>
              <a:gd name="connsiteX16" fmla="*/ 0 w 6095695"/>
              <a:gd name="connsiteY16" fmla="*/ 6857997 h 685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095695" h="6857997">
                <a:moveTo>
                  <a:pt x="3435036" y="0"/>
                </a:moveTo>
                <a:lnTo>
                  <a:pt x="4198562" y="0"/>
                </a:lnTo>
                <a:lnTo>
                  <a:pt x="4365987" y="128761"/>
                </a:lnTo>
                <a:cubicBezTo>
                  <a:pt x="5422363" y="981944"/>
                  <a:pt x="6095695" y="2273123"/>
                  <a:pt x="6095695" y="3718209"/>
                </a:cubicBezTo>
                <a:cubicBezTo>
                  <a:pt x="6095695" y="4922447"/>
                  <a:pt x="5628104" y="6019805"/>
                  <a:pt x="4860911" y="6845880"/>
                </a:cubicBezTo>
                <a:lnTo>
                  <a:pt x="4849107" y="6857997"/>
                </a:lnTo>
                <a:lnTo>
                  <a:pt x="4253869" y="6857997"/>
                </a:lnTo>
                <a:lnTo>
                  <a:pt x="4409441" y="6719623"/>
                </a:lnTo>
                <a:cubicBezTo>
                  <a:pt x="5194330" y="5951494"/>
                  <a:pt x="5679794" y="4890334"/>
                  <a:pt x="5679794" y="3718209"/>
                </a:cubicBezTo>
                <a:cubicBezTo>
                  <a:pt x="5679794" y="2179795"/>
                  <a:pt x="4843506" y="832535"/>
                  <a:pt x="3591563" y="88079"/>
                </a:cubicBezTo>
                <a:close/>
                <a:moveTo>
                  <a:pt x="0" y="0"/>
                </a:moveTo>
                <a:lnTo>
                  <a:pt x="3177466" y="0"/>
                </a:lnTo>
                <a:lnTo>
                  <a:pt x="3353291" y="88129"/>
                </a:lnTo>
                <a:cubicBezTo>
                  <a:pt x="4668281" y="787221"/>
                  <a:pt x="5560965" y="2150692"/>
                  <a:pt x="5560965" y="3718209"/>
                </a:cubicBezTo>
                <a:cubicBezTo>
                  <a:pt x="5560965" y="4858221"/>
                  <a:pt x="5088802" y="5890308"/>
                  <a:pt x="4325417" y="6637392"/>
                </a:cubicBezTo>
                <a:lnTo>
                  <a:pt x="4077394" y="6857997"/>
                </a:lnTo>
                <a:lnTo>
                  <a:pt x="0" y="6857997"/>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Graphic 6" descr="Smiling Face with No Fill">
            <a:extLst>
              <a:ext uri="{FF2B5EF4-FFF2-40B4-BE49-F238E27FC236}">
                <a16:creationId xmlns:a16="http://schemas.microsoft.com/office/drawing/2014/main" id="{44486A0D-37F9-49DA-A8D9-EF3D3EB117F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47150" y="1526651"/>
            <a:ext cx="3804698" cy="3804698"/>
          </a:xfrm>
          <a:prstGeom prst="rect">
            <a:avLst/>
          </a:prstGeom>
        </p:spPr>
      </p:pic>
    </p:spTree>
    <p:extLst>
      <p:ext uri="{BB962C8B-B14F-4D97-AF65-F5344CB8AC3E}">
        <p14:creationId xmlns:p14="http://schemas.microsoft.com/office/powerpoint/2010/main" val="41335647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3CCA2A-0750-4F8A-AB24-A4A58291042E}"/>
              </a:ext>
            </a:extLst>
          </p:cNvPr>
          <p:cNvSpPr>
            <a:spLocks noGrp="1"/>
          </p:cNvSpPr>
          <p:nvPr>
            <p:ph type="ctrTitle"/>
          </p:nvPr>
        </p:nvSpPr>
        <p:spPr/>
        <p:txBody>
          <a:bodyPr/>
          <a:lstStyle/>
          <a:p>
            <a:pPr algn="ctr"/>
            <a:r>
              <a:rPr lang="en-US" sz="6000" dirty="0"/>
              <a:t>introduction</a:t>
            </a:r>
          </a:p>
        </p:txBody>
      </p:sp>
      <p:sp>
        <p:nvSpPr>
          <p:cNvPr id="3" name="Subtitle 2">
            <a:extLst>
              <a:ext uri="{FF2B5EF4-FFF2-40B4-BE49-F238E27FC236}">
                <a16:creationId xmlns:a16="http://schemas.microsoft.com/office/drawing/2014/main" id="{0FB3CAB2-678B-4EC2-9150-7E4203F73449}"/>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63907884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8">
            <a:extLst>
              <a:ext uri="{FF2B5EF4-FFF2-40B4-BE49-F238E27FC236}">
                <a16:creationId xmlns:a16="http://schemas.microsoft.com/office/drawing/2014/main" id="{E009DD9B-5EE2-4C0D-8B2B-351C8C1022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10">
            <a:extLst>
              <a:ext uri="{FF2B5EF4-FFF2-40B4-BE49-F238E27FC236}">
                <a16:creationId xmlns:a16="http://schemas.microsoft.com/office/drawing/2014/main" id="{E720DB99-7745-4E75-9D96-AAB6D55C53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464119"/>
            <a:ext cx="10222992" cy="80683"/>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D68803C4-E159-4360-B7BB-74205C8F78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601952"/>
            <a:ext cx="10222992" cy="1385874"/>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4" name="Rectangle 14">
            <a:extLst>
              <a:ext uri="{FF2B5EF4-FFF2-40B4-BE49-F238E27FC236}">
                <a16:creationId xmlns:a16="http://schemas.microsoft.com/office/drawing/2014/main" id="{504B0465-3B07-49BF-BEA7-D814762462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2038655"/>
            <a:ext cx="10222992" cy="80683"/>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D4C46774-513F-437C-898F-74333909B142}"/>
              </a:ext>
            </a:extLst>
          </p:cNvPr>
          <p:cNvSpPr>
            <a:spLocks noGrp="1"/>
          </p:cNvSpPr>
          <p:nvPr>
            <p:ph type="title"/>
          </p:nvPr>
        </p:nvSpPr>
        <p:spPr>
          <a:xfrm>
            <a:off x="1069848" y="484632"/>
            <a:ext cx="10058400" cy="1609344"/>
          </a:xfrm>
        </p:spPr>
        <p:txBody>
          <a:bodyPr>
            <a:normAutofit/>
          </a:bodyPr>
          <a:lstStyle/>
          <a:p>
            <a:pPr algn="ctr"/>
            <a:r>
              <a:rPr lang="en-US" dirty="0"/>
              <a:t>Satellite for smart cities</a:t>
            </a:r>
          </a:p>
        </p:txBody>
      </p:sp>
      <p:pic>
        <p:nvPicPr>
          <p:cNvPr id="4" name="Picture 3" descr="An illustration of IoT based smart city. | Download Scientific Diagram">
            <a:extLst>
              <a:ext uri="{FF2B5EF4-FFF2-40B4-BE49-F238E27FC236}">
                <a16:creationId xmlns:a16="http://schemas.microsoft.com/office/drawing/2014/main" id="{13659A85-FD8E-4C72-A542-336381058B72}"/>
              </a:ext>
            </a:extLst>
          </p:cNvPr>
          <p:cNvPicPr/>
          <p:nvPr/>
        </p:nvPicPr>
        <p:blipFill rotWithShape="1">
          <a:blip r:embed="rId5">
            <a:extLst>
              <a:ext uri="{28A0092B-C50C-407E-A947-70E740481C1C}">
                <a14:useLocalDpi xmlns:a14="http://schemas.microsoft.com/office/drawing/2010/main" val="0"/>
              </a:ext>
            </a:extLst>
          </a:blip>
          <a:srcRect r="13272" b="-2"/>
          <a:stretch/>
        </p:blipFill>
        <p:spPr bwMode="auto">
          <a:xfrm>
            <a:off x="908116" y="2320412"/>
            <a:ext cx="5088800" cy="3907158"/>
          </a:xfrm>
          <a:prstGeom prst="rect">
            <a:avLst/>
          </a:prstGeom>
          <a:noFill/>
        </p:spPr>
      </p:pic>
      <p:sp>
        <p:nvSpPr>
          <p:cNvPr id="3" name="Content Placeholder 2">
            <a:extLst>
              <a:ext uri="{FF2B5EF4-FFF2-40B4-BE49-F238E27FC236}">
                <a16:creationId xmlns:a16="http://schemas.microsoft.com/office/drawing/2014/main" id="{FFFA932A-1C1E-4215-B7DC-93C030370AE7}"/>
              </a:ext>
            </a:extLst>
          </p:cNvPr>
          <p:cNvSpPr>
            <a:spLocks noGrp="1"/>
          </p:cNvSpPr>
          <p:nvPr>
            <p:ph idx="1"/>
          </p:nvPr>
        </p:nvSpPr>
        <p:spPr>
          <a:xfrm>
            <a:off x="6195085" y="2320412"/>
            <a:ext cx="5088799" cy="3907158"/>
          </a:xfrm>
        </p:spPr>
        <p:txBody>
          <a:bodyPr anchor="ctr">
            <a:normAutofit/>
          </a:bodyPr>
          <a:lstStyle/>
          <a:p>
            <a:pPr marL="0" indent="0" algn="just">
              <a:buNone/>
            </a:pPr>
            <a:r>
              <a:rPr lang="en-US" spc="-5" dirty="0">
                <a:effectLst/>
                <a:ea typeface="Calibri" panose="020F0502020204030204" pitchFamily="34" charset="0"/>
              </a:rPr>
              <a:t>An IoT-based city that using sensors, actuators and other Communication technologies by transmitting data across different devices is known as smart city.</a:t>
            </a:r>
          </a:p>
          <a:p>
            <a:pPr marL="0" indent="0" algn="just">
              <a:buNone/>
            </a:pPr>
            <a:r>
              <a:rPr lang="en-US" spc="-5" dirty="0">
                <a:effectLst/>
                <a:ea typeface="Calibri" panose="020F0502020204030204" pitchFamily="34" charset="0"/>
              </a:rPr>
              <a:t>The IoT is a network of many physical connected devices, like vehicles or home appliances, that enable these ‘things’ to connect and exchange data thus transforming the traditional urban life elements to next generation intelligent systems hence enabling smart cities.</a:t>
            </a:r>
            <a:endParaRPr lang="en-US" dirty="0"/>
          </a:p>
        </p:txBody>
      </p:sp>
      <p:sp>
        <p:nvSpPr>
          <p:cNvPr id="25" name="Oval 16">
            <a:extLst>
              <a:ext uri="{FF2B5EF4-FFF2-40B4-BE49-F238E27FC236}">
                <a16:creationId xmlns:a16="http://schemas.microsoft.com/office/drawing/2014/main" id="{49B7FFA5-14CB-4A4F-9BCC-CA3AA5D9D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01725" y="6229681"/>
            <a:ext cx="457200" cy="457200"/>
          </a:xfrm>
          <a:prstGeom prst="ellipse">
            <a:avLst/>
          </a:prstGeom>
          <a:blipFill dpi="0" rotWithShape="1">
            <a:blip r:embed="rId6">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26" name="Oval 18">
            <a:extLst>
              <a:ext uri="{FF2B5EF4-FFF2-40B4-BE49-F238E27FC236}">
                <a16:creationId xmlns:a16="http://schemas.microsoft.com/office/drawing/2014/main" id="{04E48745-7512-4EC2-9E20-9092D1215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30918" y="6258874"/>
            <a:ext cx="398813" cy="398815"/>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42107013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009DD9B-5EE2-4C0D-8B2B-351C8C1022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720DB99-7745-4E75-9D96-AAB6D55C53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464119"/>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D68803C4-E159-4360-B7BB-74205C8F78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601952"/>
            <a:ext cx="10222992" cy="1385874"/>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a:extLst>
              <a:ext uri="{FF2B5EF4-FFF2-40B4-BE49-F238E27FC236}">
                <a16:creationId xmlns:a16="http://schemas.microsoft.com/office/drawing/2014/main" id="{504B0465-3B07-49BF-BEA7-D814762462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2038655"/>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2D65A26B-BF76-461E-93B7-8FE181B1B795}"/>
              </a:ext>
            </a:extLst>
          </p:cNvPr>
          <p:cNvSpPr>
            <a:spLocks noGrp="1"/>
          </p:cNvSpPr>
          <p:nvPr>
            <p:ph type="title"/>
          </p:nvPr>
        </p:nvSpPr>
        <p:spPr>
          <a:xfrm>
            <a:off x="1069848" y="484632"/>
            <a:ext cx="10058400" cy="1609344"/>
          </a:xfrm>
        </p:spPr>
        <p:txBody>
          <a:bodyPr>
            <a:normAutofit/>
          </a:bodyPr>
          <a:lstStyle/>
          <a:p>
            <a:pPr algn="ctr"/>
            <a:r>
              <a:rPr lang="en-US" dirty="0"/>
              <a:t>Satellite communication</a:t>
            </a:r>
          </a:p>
        </p:txBody>
      </p:sp>
      <p:pic>
        <p:nvPicPr>
          <p:cNvPr id="4" name="Picture 3" descr="Diagram&#10;&#10;Description automatically generated">
            <a:extLst>
              <a:ext uri="{FF2B5EF4-FFF2-40B4-BE49-F238E27FC236}">
                <a16:creationId xmlns:a16="http://schemas.microsoft.com/office/drawing/2014/main" id="{AACE5B4F-6C15-4A66-BE6B-1050278A4302}"/>
              </a:ext>
            </a:extLst>
          </p:cNvPr>
          <p:cNvPicPr/>
          <p:nvPr/>
        </p:nvPicPr>
        <p:blipFill rotWithShape="1">
          <a:blip r:embed="rId4">
            <a:extLst>
              <a:ext uri="{28A0092B-C50C-407E-A947-70E740481C1C}">
                <a14:useLocalDpi xmlns:a14="http://schemas.microsoft.com/office/drawing/2010/main" val="0"/>
              </a:ext>
            </a:extLst>
          </a:blip>
          <a:srcRect t="286"/>
          <a:stretch/>
        </p:blipFill>
        <p:spPr bwMode="auto">
          <a:xfrm>
            <a:off x="1007196" y="2265037"/>
            <a:ext cx="5088800" cy="3907158"/>
          </a:xfrm>
          <a:prstGeom prst="rect">
            <a:avLst/>
          </a:prstGeom>
          <a:noFill/>
        </p:spPr>
      </p:pic>
      <p:sp>
        <p:nvSpPr>
          <p:cNvPr id="3" name="Content Placeholder 2">
            <a:extLst>
              <a:ext uri="{FF2B5EF4-FFF2-40B4-BE49-F238E27FC236}">
                <a16:creationId xmlns:a16="http://schemas.microsoft.com/office/drawing/2014/main" id="{E0E94640-FB06-4F65-81B4-CE32CA1EFFF1}"/>
              </a:ext>
            </a:extLst>
          </p:cNvPr>
          <p:cNvSpPr>
            <a:spLocks noGrp="1"/>
          </p:cNvSpPr>
          <p:nvPr>
            <p:ph idx="1"/>
          </p:nvPr>
        </p:nvSpPr>
        <p:spPr>
          <a:xfrm>
            <a:off x="6258560" y="2320412"/>
            <a:ext cx="5600365" cy="3972273"/>
          </a:xfrm>
        </p:spPr>
        <p:txBody>
          <a:bodyPr anchor="ctr">
            <a:normAutofit/>
          </a:bodyPr>
          <a:lstStyle/>
          <a:p>
            <a:pPr marL="0" indent="0" algn="just">
              <a:buNone/>
            </a:pPr>
            <a:r>
              <a:rPr lang="en-US" dirty="0">
                <a:effectLst/>
                <a:ea typeface="Calibri" panose="020F0502020204030204" pitchFamily="34" charset="0"/>
              </a:rPr>
              <a:t>In several applications, sensors and actuators are deployed in remote areas that are not served by terrestrial access networks; as a result, the use of satellite communication systems for the Internet of Remote Things becomes essential (</a:t>
            </a:r>
            <a:r>
              <a:rPr lang="en-US" dirty="0" err="1">
                <a:effectLst/>
                <a:ea typeface="Calibri" panose="020F0502020204030204" pitchFamily="34" charset="0"/>
              </a:rPr>
              <a:t>IoRT</a:t>
            </a:r>
            <a:r>
              <a:rPr lang="en-US" dirty="0">
                <a:effectLst/>
                <a:ea typeface="Calibri" panose="020F0502020204030204" pitchFamily="34" charset="0"/>
              </a:rPr>
              <a:t>).</a:t>
            </a:r>
          </a:p>
          <a:p>
            <a:pPr marL="0" indent="0" algn="just">
              <a:buNone/>
            </a:pPr>
            <a:r>
              <a:rPr lang="en-US" dirty="0">
                <a:effectLst/>
                <a:ea typeface="Calibri" panose="020F0502020204030204" pitchFamily="34" charset="0"/>
              </a:rPr>
              <a:t> The satellite collects data measurements from sensor nodes and sends them to a ground station for data management. Moreover, ground stations send control data to satellite which is then send to the actuator nodes as shown in this Figure. </a:t>
            </a:r>
            <a:endParaRPr lang="en-US" dirty="0"/>
          </a:p>
        </p:txBody>
      </p:sp>
      <p:sp>
        <p:nvSpPr>
          <p:cNvPr id="17" name="Oval 16">
            <a:extLst>
              <a:ext uri="{FF2B5EF4-FFF2-40B4-BE49-F238E27FC236}">
                <a16:creationId xmlns:a16="http://schemas.microsoft.com/office/drawing/2014/main" id="{49B7FFA5-14CB-4A4F-9BCC-CA3AA5D9D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01725" y="6229681"/>
            <a:ext cx="457200" cy="457200"/>
          </a:xfrm>
          <a:prstGeom prst="ellipse">
            <a:avLst/>
          </a:prstGeom>
          <a:blipFill dpi="0" rotWithShape="1">
            <a:blip r:embed="rId5">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9" name="Oval 18">
            <a:extLst>
              <a:ext uri="{FF2B5EF4-FFF2-40B4-BE49-F238E27FC236}">
                <a16:creationId xmlns:a16="http://schemas.microsoft.com/office/drawing/2014/main" id="{04E48745-7512-4EC2-9E20-9092D1215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30918" y="6258874"/>
            <a:ext cx="398813" cy="398815"/>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9315724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E009DD9B-5EE2-4C0D-8B2B-351C8C1022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E720DB99-7745-4E75-9D96-AAB6D55C53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464119"/>
            <a:ext cx="10222992" cy="80683"/>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9" name="Rectangle 18">
            <a:extLst>
              <a:ext uri="{FF2B5EF4-FFF2-40B4-BE49-F238E27FC236}">
                <a16:creationId xmlns:a16="http://schemas.microsoft.com/office/drawing/2014/main" id="{D68803C4-E159-4360-B7BB-74205C8F78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601952"/>
            <a:ext cx="10222992" cy="1385874"/>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Rectangle 20">
            <a:extLst>
              <a:ext uri="{FF2B5EF4-FFF2-40B4-BE49-F238E27FC236}">
                <a16:creationId xmlns:a16="http://schemas.microsoft.com/office/drawing/2014/main" id="{504B0465-3B07-49BF-BEA7-D814762462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2038655"/>
            <a:ext cx="10222992" cy="80683"/>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8A28A827-F033-4897-9010-CBF74E1CBBC6}"/>
              </a:ext>
            </a:extLst>
          </p:cNvPr>
          <p:cNvSpPr>
            <a:spLocks noGrp="1"/>
          </p:cNvSpPr>
          <p:nvPr>
            <p:ph type="title"/>
          </p:nvPr>
        </p:nvSpPr>
        <p:spPr>
          <a:xfrm>
            <a:off x="1069848" y="484632"/>
            <a:ext cx="10058400" cy="1609344"/>
          </a:xfrm>
        </p:spPr>
        <p:txBody>
          <a:bodyPr>
            <a:normAutofit/>
          </a:bodyPr>
          <a:lstStyle/>
          <a:p>
            <a:pPr algn="ctr"/>
            <a:r>
              <a:rPr lang="en-US" dirty="0"/>
              <a:t>Integrated terrestrial-satellite network architecture</a:t>
            </a:r>
          </a:p>
        </p:txBody>
      </p:sp>
      <p:sp>
        <p:nvSpPr>
          <p:cNvPr id="9" name="Content Placeholder 8">
            <a:extLst>
              <a:ext uri="{FF2B5EF4-FFF2-40B4-BE49-F238E27FC236}">
                <a16:creationId xmlns:a16="http://schemas.microsoft.com/office/drawing/2014/main" id="{BC8D7657-7B78-4C5D-81DC-B1C0022E12CF}"/>
              </a:ext>
            </a:extLst>
          </p:cNvPr>
          <p:cNvSpPr>
            <a:spLocks noGrp="1"/>
          </p:cNvSpPr>
          <p:nvPr>
            <p:ph idx="1"/>
          </p:nvPr>
        </p:nvSpPr>
        <p:spPr>
          <a:xfrm>
            <a:off x="5736498" y="1743745"/>
            <a:ext cx="5470998" cy="4620508"/>
          </a:xfrm>
        </p:spPr>
        <p:txBody>
          <a:bodyPr anchor="ctr">
            <a:noAutofit/>
          </a:bodyPr>
          <a:lstStyle/>
          <a:p>
            <a:pPr marL="0" marR="0" indent="0" algn="just">
              <a:lnSpc>
                <a:spcPct val="107000"/>
              </a:lnSpc>
              <a:spcBef>
                <a:spcPts val="0"/>
              </a:spcBef>
              <a:spcAft>
                <a:spcPts val="0"/>
              </a:spcAft>
              <a:buNone/>
            </a:pPr>
            <a:r>
              <a:rPr lang="en-US" sz="1600" dirty="0">
                <a:effectLst/>
                <a:ea typeface="Calibri" panose="020F0502020204030204" pitchFamily="34" charset="0"/>
              </a:rPr>
              <a:t>To ensure coverage in satellite-based Internet of Things, a combination of satellite direct reception and terrestrial 5G infrastructure is required, especially in smart cities where buildings can cause high power losses. With improved bandwidth and higher consumer data speeds than today's capabilities, 5G networks are supposed to offer access to everyone, anywhere, at any time. </a:t>
            </a:r>
            <a:r>
              <a:rPr lang="en-US" sz="1600" dirty="0">
                <a:effectLst/>
                <a:ea typeface="Times New Roman" panose="02020603050405020304" pitchFamily="18" charset="0"/>
                <a:cs typeface="Arial" panose="020B0604020202020204" pitchFamily="34" charset="0"/>
              </a:rPr>
              <a:t>The review of the ongoing 5G specification indicates two key alternatives for the satellite radio access network (RAN) in the potential 5G architecture, according to the European Commission’s Horizon 2020 project “SaT5G” :</a:t>
            </a:r>
            <a:endParaRPr lang="en-US" sz="1600" dirty="0">
              <a:effectLst/>
              <a:ea typeface="Calibri" panose="020F0502020204030204" pitchFamily="34" charset="0"/>
              <a:cs typeface="Arial" panose="020B0604020202020204" pitchFamily="34" charset="0"/>
            </a:endParaRPr>
          </a:p>
          <a:p>
            <a:pPr marL="342900" marR="0" lvl="0" indent="-342900" algn="just">
              <a:lnSpc>
                <a:spcPct val="107000"/>
              </a:lnSpc>
              <a:spcBef>
                <a:spcPts val="0"/>
              </a:spcBef>
              <a:spcAft>
                <a:spcPts val="0"/>
              </a:spcAft>
              <a:buFont typeface="Symbol" panose="05050102010706020507" pitchFamily="18" charset="2"/>
              <a:buChar char=""/>
            </a:pPr>
            <a:r>
              <a:rPr lang="en-US" sz="1600" dirty="0">
                <a:effectLst/>
                <a:ea typeface="Calibri" panose="020F0502020204030204" pitchFamily="34" charset="0"/>
                <a:cs typeface="Arial" panose="020B0604020202020204" pitchFamily="34" charset="0"/>
              </a:rPr>
              <a:t>Remote access: Via a satellite connection, user equipment  has direct access to the 5G network.</a:t>
            </a:r>
          </a:p>
          <a:p>
            <a:pPr algn="just"/>
            <a:r>
              <a:rPr lang="en-US" sz="1600" dirty="0">
                <a:effectLst/>
                <a:ea typeface="Calibri" panose="020F0502020204030204" pitchFamily="34" charset="0"/>
              </a:rPr>
              <a:t>Indirect access: user connects to a RAN via a satellite connection that is linked to the 5G core </a:t>
            </a:r>
            <a:endParaRPr lang="en-US" sz="1600" dirty="0"/>
          </a:p>
        </p:txBody>
      </p:sp>
      <p:sp>
        <p:nvSpPr>
          <p:cNvPr id="23" name="Oval 22">
            <a:extLst>
              <a:ext uri="{FF2B5EF4-FFF2-40B4-BE49-F238E27FC236}">
                <a16:creationId xmlns:a16="http://schemas.microsoft.com/office/drawing/2014/main" id="{49B7FFA5-14CB-4A4F-9BCC-CA3AA5D9D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01725" y="6229681"/>
            <a:ext cx="457200" cy="457200"/>
          </a:xfrm>
          <a:prstGeom prst="ellipse">
            <a:avLst/>
          </a:prstGeom>
          <a:blipFill dpi="0" rotWithShape="1">
            <a:blip r:embed="rId5">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25" name="Oval 24">
            <a:extLst>
              <a:ext uri="{FF2B5EF4-FFF2-40B4-BE49-F238E27FC236}">
                <a16:creationId xmlns:a16="http://schemas.microsoft.com/office/drawing/2014/main" id="{04E48745-7512-4EC2-9E20-9092D1215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30918" y="6258874"/>
            <a:ext cx="398813" cy="398815"/>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pic>
        <p:nvPicPr>
          <p:cNvPr id="18" name="Picture 17" descr="Sensors | Free Full-Text | Prediction of Satellite Shadowing in Smart  Cities with Application to IoT | HTML">
            <a:extLst>
              <a:ext uri="{FF2B5EF4-FFF2-40B4-BE49-F238E27FC236}">
                <a16:creationId xmlns:a16="http://schemas.microsoft.com/office/drawing/2014/main" id="{2434EA9A-70E0-49E2-BE87-E09519C60F70}"/>
              </a:ext>
            </a:extLst>
          </p:cNvPr>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58764" y="2320411"/>
            <a:ext cx="4948541" cy="3279085"/>
          </a:xfrm>
          <a:prstGeom prst="rect">
            <a:avLst/>
          </a:prstGeom>
          <a:noFill/>
          <a:ln>
            <a:noFill/>
          </a:ln>
        </p:spPr>
      </p:pic>
    </p:spTree>
    <p:extLst>
      <p:ext uri="{BB962C8B-B14F-4D97-AF65-F5344CB8AC3E}">
        <p14:creationId xmlns:p14="http://schemas.microsoft.com/office/powerpoint/2010/main" val="38464006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1685FB-0A63-49E6-8ED0-5241A8305256}"/>
              </a:ext>
            </a:extLst>
          </p:cNvPr>
          <p:cNvSpPr>
            <a:spLocks noGrp="1"/>
          </p:cNvSpPr>
          <p:nvPr>
            <p:ph type="title"/>
          </p:nvPr>
        </p:nvSpPr>
        <p:spPr>
          <a:xfrm>
            <a:off x="1181608" y="512064"/>
            <a:ext cx="10058400" cy="1609344"/>
          </a:xfrm>
        </p:spPr>
        <p:txBody>
          <a:bodyPr/>
          <a:lstStyle/>
          <a:p>
            <a:pPr algn="ctr"/>
            <a:r>
              <a:rPr lang="en-US" dirty="0" err="1"/>
              <a:t>Iot</a:t>
            </a:r>
            <a:r>
              <a:rPr lang="en-US" dirty="0"/>
              <a:t>-based smart city applications</a:t>
            </a:r>
          </a:p>
        </p:txBody>
      </p:sp>
      <p:sp>
        <p:nvSpPr>
          <p:cNvPr id="3" name="Content Placeholder 2">
            <a:extLst>
              <a:ext uri="{FF2B5EF4-FFF2-40B4-BE49-F238E27FC236}">
                <a16:creationId xmlns:a16="http://schemas.microsoft.com/office/drawing/2014/main" id="{D80AAC0A-FAD4-4B2D-9116-AB0D90C39262}"/>
              </a:ext>
            </a:extLst>
          </p:cNvPr>
          <p:cNvSpPr>
            <a:spLocks noGrp="1"/>
          </p:cNvSpPr>
          <p:nvPr>
            <p:ph idx="1"/>
          </p:nvPr>
        </p:nvSpPr>
        <p:spPr/>
        <p:txBody>
          <a:bodyPr/>
          <a:lstStyle/>
          <a:p>
            <a:pPr marL="0" indent="0" algn="just">
              <a:buNone/>
            </a:pPr>
            <a:r>
              <a:rPr lang="en-US" sz="1800" dirty="0">
                <a:ea typeface="Calibri" panose="020F0502020204030204" pitchFamily="34" charset="0"/>
              </a:rPr>
              <a:t>IoT-based smart city</a:t>
            </a:r>
            <a:r>
              <a:rPr lang="en-US" sz="1800" dirty="0">
                <a:effectLst/>
                <a:ea typeface="Calibri" panose="020F0502020204030204" pitchFamily="34" charset="0"/>
              </a:rPr>
              <a:t> applications can be grouped into enterprises, personal and home, utilities and mobile. </a:t>
            </a:r>
          </a:p>
          <a:p>
            <a:pPr algn="just"/>
            <a:r>
              <a:rPr lang="en-US" sz="1800" dirty="0">
                <a:effectLst/>
                <a:ea typeface="Calibri" panose="020F0502020204030204" pitchFamily="34" charset="0"/>
              </a:rPr>
              <a:t>Personal and home applications include e-healthcare services which help a doctor to monitor patients remotely or more widely smart hospital,</a:t>
            </a:r>
            <a:r>
              <a:rPr lang="en-US" sz="1800" dirty="0">
                <a:effectLst/>
                <a:ea typeface="Calibri" panose="020F0502020204030204" pitchFamily="34" charset="0"/>
                <a:cs typeface="Arial" panose="020B0604020202020204" pitchFamily="34" charset="0"/>
              </a:rPr>
              <a:t> </a:t>
            </a:r>
            <a:r>
              <a:rPr lang="en-US" sz="1800" dirty="0">
                <a:effectLst/>
                <a:ea typeface="Calibri" panose="020F0502020204030204" pitchFamily="34" charset="0"/>
              </a:rPr>
              <a:t>a highly immersive world filled with high-tech gadgets. </a:t>
            </a:r>
          </a:p>
          <a:p>
            <a:pPr algn="just"/>
            <a:r>
              <a:rPr lang="en-US" sz="1800" dirty="0">
                <a:effectLst/>
                <a:ea typeface="Calibri" panose="020F0502020204030204" pitchFamily="34" charset="0"/>
              </a:rPr>
              <a:t>Mobile applications include intelligent transportation system (ITS). </a:t>
            </a:r>
            <a:r>
              <a:rPr lang="en-US" sz="1800" dirty="0">
                <a:effectLst/>
                <a:ea typeface="Times New Roman" panose="02020603050405020304" pitchFamily="18" charset="0"/>
              </a:rPr>
              <a:t>Autonomous cars will receive updated information through monitoring and address assignment, avoiding traffic and accidents.</a:t>
            </a:r>
            <a:r>
              <a:rPr lang="en-US" sz="1800" dirty="0">
                <a:effectLst/>
                <a:ea typeface="Calibri" panose="020F0502020204030204" pitchFamily="34" charset="0"/>
              </a:rPr>
              <a:t> </a:t>
            </a:r>
            <a:r>
              <a:rPr lang="en-US" sz="1800" dirty="0">
                <a:effectLst/>
                <a:ea typeface="Times New Roman" panose="02020603050405020304" pitchFamily="18" charset="0"/>
              </a:rPr>
              <a:t> </a:t>
            </a:r>
          </a:p>
          <a:p>
            <a:pPr algn="just"/>
            <a:r>
              <a:rPr lang="en-US" sz="1800" dirty="0">
                <a:ea typeface="Calibri" panose="020F0502020204030204" pitchFamily="34" charset="0"/>
              </a:rPr>
              <a:t>Another important application is regarding </a:t>
            </a:r>
            <a:r>
              <a:rPr lang="en-US" sz="1800" dirty="0">
                <a:effectLst/>
                <a:ea typeface="Calibri" panose="020F0502020204030204" pitchFamily="34" charset="0"/>
              </a:rPr>
              <a:t>Electric Vehicles (EVs) charging paradigm. By utilizing the advantages of the Internet of Things (IoT) technology, it is possible to provide a better EV charging system.</a:t>
            </a:r>
            <a:endParaRPr lang="en-US" dirty="0"/>
          </a:p>
        </p:txBody>
      </p:sp>
    </p:spTree>
    <p:extLst>
      <p:ext uri="{BB962C8B-B14F-4D97-AF65-F5344CB8AC3E}">
        <p14:creationId xmlns:p14="http://schemas.microsoft.com/office/powerpoint/2010/main" val="7789977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5C28659E-412C-4600-B45E-BAE370BC2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Smart Healthcare - ARD TECHNOLOGY WLL">
            <a:extLst>
              <a:ext uri="{FF2B5EF4-FFF2-40B4-BE49-F238E27FC236}">
                <a16:creationId xmlns:a16="http://schemas.microsoft.com/office/drawing/2014/main" id="{FD29A2FF-BF3E-43D0-BEA7-9A2F2BB0583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757" r="-1" b="13933"/>
          <a:stretch/>
        </p:blipFill>
        <p:spPr bwMode="auto">
          <a:xfrm>
            <a:off x="20" y="10"/>
            <a:ext cx="12191980" cy="6857989"/>
          </a:xfrm>
          <a:prstGeom prst="rect">
            <a:avLst/>
          </a:prstGeom>
          <a:noFill/>
          <a:extLst>
            <a:ext uri="{909E8E84-426E-40DD-AFC4-6F175D3DCCD1}">
              <a14:hiddenFill xmlns:a14="http://schemas.microsoft.com/office/drawing/2010/main">
                <a:solidFill>
                  <a:srgbClr val="FFFFFF"/>
                </a:solidFill>
              </a14:hiddenFill>
            </a:ext>
          </a:extLst>
        </p:spPr>
      </p:pic>
      <p:sp>
        <p:nvSpPr>
          <p:cNvPr id="73" name="Rectangle 72">
            <a:extLst>
              <a:ext uri="{FF2B5EF4-FFF2-40B4-BE49-F238E27FC236}">
                <a16:creationId xmlns:a16="http://schemas.microsoft.com/office/drawing/2014/main" id="{AE95896B-6905-4618-A7DF-DED8A61FBC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7999"/>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7748BD8C-4984-4138-94CA-2DC5F39DC3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blipFill dpi="0" rotWithShape="1">
            <a:blip r:embed="rId3">
              <a:alphaModFix amt="30000"/>
              <a:duotone>
                <a:prstClr val="black"/>
                <a:schemeClr val="accent1">
                  <a:tint val="45000"/>
                  <a:satMod val="400000"/>
                </a:schemeClr>
              </a:duotone>
              <a:extLst>
                <a:ext uri="{BEBA8EAE-BF5A-486C-A8C5-ECC9F3942E4B}">
                  <a14:imgProps xmlns:a14="http://schemas.microsoft.com/office/drawing/2010/main">
                    <a14:imgLayer r:embed="rId4">
                      <a14:imgEffect>
                        <a14:sharpenSoften amount="61000"/>
                      </a14:imgEffect>
                      <a14:imgEffect>
                        <a14:brightnessContrast bright="-25000" contrast="20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F5ABA21-8B2C-4539-B50B-E0FFAF37277A}"/>
              </a:ext>
            </a:extLst>
          </p:cNvPr>
          <p:cNvSpPr>
            <a:spLocks noGrp="1"/>
          </p:cNvSpPr>
          <p:nvPr>
            <p:ph type="ctrTitle"/>
          </p:nvPr>
        </p:nvSpPr>
        <p:spPr>
          <a:xfrm>
            <a:off x="1051560" y="1432223"/>
            <a:ext cx="9966960" cy="3035808"/>
          </a:xfrm>
        </p:spPr>
        <p:txBody>
          <a:bodyPr anchor="b">
            <a:normAutofit/>
          </a:bodyPr>
          <a:lstStyle/>
          <a:p>
            <a:pPr algn="ctr"/>
            <a:r>
              <a:rPr lang="en-US" sz="7400" dirty="0">
                <a:solidFill>
                  <a:srgbClr val="FFFFFF"/>
                </a:solidFill>
              </a:rPr>
              <a:t>Applications of satellite for smart city in the field of smart HOSPITAL</a:t>
            </a:r>
          </a:p>
        </p:txBody>
      </p:sp>
      <p:sp>
        <p:nvSpPr>
          <p:cNvPr id="3" name="Subtitle 2">
            <a:extLst>
              <a:ext uri="{FF2B5EF4-FFF2-40B4-BE49-F238E27FC236}">
                <a16:creationId xmlns:a16="http://schemas.microsoft.com/office/drawing/2014/main" id="{668D527E-61B4-479F-A3B2-B7452A0452D1}"/>
              </a:ext>
            </a:extLst>
          </p:cNvPr>
          <p:cNvSpPr>
            <a:spLocks noGrp="1"/>
          </p:cNvSpPr>
          <p:nvPr>
            <p:ph type="subTitle" idx="1"/>
          </p:nvPr>
        </p:nvSpPr>
        <p:spPr>
          <a:xfrm>
            <a:off x="1069848" y="4389120"/>
            <a:ext cx="7891272" cy="1069848"/>
          </a:xfrm>
        </p:spPr>
        <p:txBody>
          <a:bodyPr>
            <a:normAutofit/>
          </a:bodyPr>
          <a:lstStyle/>
          <a:p>
            <a:endParaRPr lang="en-US">
              <a:solidFill>
                <a:srgbClr val="FFFFFF"/>
              </a:solidFill>
            </a:endParaRPr>
          </a:p>
        </p:txBody>
      </p:sp>
    </p:spTree>
    <p:extLst>
      <p:ext uri="{BB962C8B-B14F-4D97-AF65-F5344CB8AC3E}">
        <p14:creationId xmlns:p14="http://schemas.microsoft.com/office/powerpoint/2010/main" val="270080602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_rels/theme2.xml.rels><?xml version="1.0" encoding="UTF-8" standalone="yes"?>
<Relationships xmlns="http://schemas.openxmlformats.org/package/2006/relationships"><Relationship Id="rId1" Type="http://schemas.openxmlformats.org/officeDocument/2006/relationships/image" Target="../media/image2.jpeg"/></Relationships>
</file>

<file path=ppt/theme/theme1.xml><?xml version="1.0" encoding="utf-8"?>
<a:theme xmlns:a="http://schemas.openxmlformats.org/drawingml/2006/main" name="Atlas">
  <a:themeElements>
    <a:clrScheme name="Atlas">
      <a:dk1>
        <a:sysClr val="windowText" lastClr="000000"/>
      </a:dk1>
      <a:lt1>
        <a:sysClr val="window" lastClr="FFFFFF"/>
      </a:lt1>
      <a:dk2>
        <a:srgbClr val="454545"/>
      </a:dk2>
      <a:lt2>
        <a:srgbClr val="E0E0E0"/>
      </a:lt2>
      <a:accent1>
        <a:srgbClr val="10B6F4"/>
      </a:accent1>
      <a:accent2>
        <a:srgbClr val="3C78C3"/>
      </a:accent2>
      <a:accent3>
        <a:srgbClr val="9F52D0"/>
      </a:accent3>
      <a:accent4>
        <a:srgbClr val="D64198"/>
      </a:accent4>
      <a:accent5>
        <a:srgbClr val="DA2228"/>
      </a:accent5>
      <a:accent6>
        <a:srgbClr val="F18318"/>
      </a:accent6>
      <a:hlink>
        <a:srgbClr val="38DDEC"/>
      </a:hlink>
      <a:folHlink>
        <a:srgbClr val="A8DEE8"/>
      </a:folHlink>
    </a:clrScheme>
    <a:fontScheme name="Atlas">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tlas">
      <a:fillStyleLst>
        <a:solidFill>
          <a:schemeClr val="phClr"/>
        </a:solidFill>
        <a:gradFill rotWithShape="1">
          <a:gsLst>
            <a:gs pos="0">
              <a:schemeClr val="phClr">
                <a:tint val="62000"/>
                <a:alpha val="60000"/>
                <a:satMod val="109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4000"/>
                <a:satMod val="130000"/>
                <a:lumMod val="92000"/>
              </a:schemeClr>
            </a:gs>
            <a:gs pos="100000">
              <a:schemeClr val="phClr">
                <a:shade val="76000"/>
                <a:satMod val="130000"/>
                <a:lumMod val="88000"/>
              </a:schemeClr>
            </a:gs>
          </a:gsLst>
          <a:lin ang="5400000" scaled="0"/>
        </a:gradFill>
      </a:fillStyleLst>
      <a:lnStyleLst>
        <a:ln w="9525" cap="flat" cmpd="sng" algn="ctr">
          <a:solidFill>
            <a:schemeClr val="phClr">
              <a:shade val="90000"/>
            </a:schemeClr>
          </a:solidFill>
          <a:prstDash val="solid"/>
        </a:ln>
        <a:ln w="15875" cap="flat" cmpd="sng" algn="ctr">
          <a:solidFill>
            <a:schemeClr val="phClr">
              <a:shade val="90000"/>
            </a:schemeClr>
          </a:solidFill>
          <a:prstDash val="solid"/>
        </a:ln>
        <a:ln w="25400" cap="flat" cmpd="sng" algn="ctr">
          <a:solidFill>
            <a:schemeClr val="phClr"/>
          </a:solidFill>
          <a:prstDash val="solid"/>
        </a:ln>
      </a:lnStyleLst>
      <a:effectStyleLst>
        <a:effectStyle>
          <a:effectLst/>
        </a:effectStyle>
        <a:effectStyle>
          <a:effectLst/>
        </a:effectStyle>
        <a:effectStyle>
          <a:effectLst>
            <a:outerShdw blurRad="38100" dist="25400" dir="5400000" rotWithShape="0">
              <a:srgbClr val="000000">
                <a:alpha val="75000"/>
              </a:srgbClr>
            </a:outerShdw>
          </a:effectLst>
          <a:scene3d>
            <a:camera prst="orthographicFront">
              <a:rot lat="0" lon="0" rev="0"/>
            </a:camera>
            <a:lightRig rig="threePt" dir="tl"/>
          </a:scene3d>
          <a:sp3d>
            <a:bevelT w="0" h="0"/>
          </a:sp3d>
        </a:effectStyle>
      </a:effectStyleLst>
      <a:bgFillStyleLst>
        <a:solidFill>
          <a:schemeClr val="phClr"/>
        </a:solidFill>
        <a:solidFill>
          <a:schemeClr val="phClr"/>
        </a:solidFill>
        <a:gradFill rotWithShape="1">
          <a:gsLst>
            <a:gs pos="10000">
              <a:schemeClr val="phClr">
                <a:tint val="94000"/>
                <a:lumMod val="116000"/>
              </a:schemeClr>
            </a:gs>
            <a:gs pos="100000">
              <a:schemeClr val="phClr">
                <a:tint val="98000"/>
                <a:shade val="86000"/>
                <a:satMod val="90000"/>
                <a:lumMod val="88000"/>
              </a:schemeClr>
            </a:gs>
          </a:gsLst>
          <a:path path="circle">
            <a:fillToRect l="50000" t="15000" r="50000" b="169000"/>
          </a:path>
        </a:gradFill>
      </a:bgFillStyleLst>
    </a:fmtScheme>
  </a:themeElements>
  <a:objectDefaults/>
  <a:extraClrSchemeLst/>
  <a:extLst>
    <a:ext uri="{05A4C25C-085E-4340-85A3-A5531E510DB2}">
      <thm15:themeFamily xmlns:thm15="http://schemas.microsoft.com/office/thememl/2012/main" name="Atlas" id="{5156B0E4-0EB1-49FE-A26B-15F6F698AEC6}" vid="{C0CB9708-C445-4049-9D7F-4C8684E69AF3}"/>
    </a:ext>
  </a:extLst>
</a:theme>
</file>

<file path=ppt/theme/theme2.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6824E0C88B676F408416F6DDA0140EA4" ma:contentTypeVersion="4" ma:contentTypeDescription="Create a new document." ma:contentTypeScope="" ma:versionID="29bf65f7c93eb5b11d969f281841060a">
  <xsd:schema xmlns:xsd="http://www.w3.org/2001/XMLSchema" xmlns:xs="http://www.w3.org/2001/XMLSchema" xmlns:p="http://schemas.microsoft.com/office/2006/metadata/properties" xmlns:ns3="61c2f251-7f5a-48f9-a7b9-72b569e41de4" targetNamespace="http://schemas.microsoft.com/office/2006/metadata/properties" ma:root="true" ma:fieldsID="d5c07f5d7e915207294af8e5dc0fe54c" ns3:_="">
    <xsd:import namespace="61c2f251-7f5a-48f9-a7b9-72b569e41de4"/>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1c2f251-7f5a-48f9-a7b9-72b569e41de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33CC76D3-E2C7-4858-B83C-22241F0D5D2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1c2f251-7f5a-48f9-a7b9-72b569e41de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EC491FC1-6900-42F2-949D-39C2F8D5C776}">
  <ds:schemaRefs>
    <ds:schemaRef ds:uri="http://schemas.microsoft.com/sharepoint/v3/contenttype/forms"/>
  </ds:schemaRefs>
</ds:datastoreItem>
</file>

<file path=customXml/itemProps3.xml><?xml version="1.0" encoding="utf-8"?>
<ds:datastoreItem xmlns:ds="http://schemas.openxmlformats.org/officeDocument/2006/customXml" ds:itemID="{153FFDB3-8729-40F1-BB95-EB9DC9E4770C}">
  <ds:schemaRefs>
    <ds:schemaRef ds:uri="http://schemas.microsoft.com/office/infopath/2007/PartnerControl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61c2f251-7f5a-48f9-a7b9-72b569e41de4"/>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Wood Type</Template>
  <TotalTime>2475</TotalTime>
  <Words>2992</Words>
  <Application>Microsoft Office PowerPoint</Application>
  <PresentationFormat>Widescreen</PresentationFormat>
  <Paragraphs>125</Paragraphs>
  <Slides>30</Slides>
  <Notes>15</Notes>
  <HiddenSlides>0</HiddenSlides>
  <MMClips>0</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30</vt:i4>
      </vt:variant>
    </vt:vector>
  </HeadingPairs>
  <TitlesOfParts>
    <vt:vector size="44" baseType="lpstr">
      <vt:lpstr>Agency FB</vt:lpstr>
      <vt:lpstr>Aldhabi</vt:lpstr>
      <vt:lpstr>Arial</vt:lpstr>
      <vt:lpstr>Calibri</vt:lpstr>
      <vt:lpstr>Calibri Light</vt:lpstr>
      <vt:lpstr>Courier New</vt:lpstr>
      <vt:lpstr>Rockwell</vt:lpstr>
      <vt:lpstr>Rockwell Condensed</vt:lpstr>
      <vt:lpstr>Rockwell Extra Bold</vt:lpstr>
      <vt:lpstr>Symbol</vt:lpstr>
      <vt:lpstr>Times New Roman</vt:lpstr>
      <vt:lpstr>Wingdings</vt:lpstr>
      <vt:lpstr>Atlas</vt:lpstr>
      <vt:lpstr>Wood Type</vt:lpstr>
      <vt:lpstr>PowerPoint Presentation</vt:lpstr>
      <vt:lpstr>PowerPoint Presentation</vt:lpstr>
      <vt:lpstr>abstract</vt:lpstr>
      <vt:lpstr>introduction</vt:lpstr>
      <vt:lpstr>Satellite for smart cities</vt:lpstr>
      <vt:lpstr>Satellite communication</vt:lpstr>
      <vt:lpstr>Integrated terrestrial-satellite network architecture</vt:lpstr>
      <vt:lpstr>Iot-based smart city applications</vt:lpstr>
      <vt:lpstr>Applications of satellite for smart city in the field of smart HOSPITAL</vt:lpstr>
      <vt:lpstr>SMART HEALTHCARE AND SMART HOSPITAL</vt:lpstr>
      <vt:lpstr>Smart hospital (enisa project)</vt:lpstr>
      <vt:lpstr>Smart hospital based on internet of things</vt:lpstr>
      <vt:lpstr>Smart hospital based on internet of things</vt:lpstr>
      <vt:lpstr>Building a smart hospital using rfid technologies</vt:lpstr>
      <vt:lpstr>Smart hospital emergency system</vt:lpstr>
      <vt:lpstr>Smart hospital emergency system</vt:lpstr>
      <vt:lpstr>Applications of satellite for smart city in the field of smart MEDICINE</vt:lpstr>
      <vt:lpstr>SMART HEALTHCARE AND SMART medicine</vt:lpstr>
      <vt:lpstr>SMART HEALTHCARE MONITORING,DIAGNOSIS, AND MEDICATION THROUGH IoT</vt:lpstr>
      <vt:lpstr>SMART HEALTHCARE MONITORING SYSTEM (SHMS) FOR HEART DISEASE PREDICTION BASED ON ENSEMBLE DEEP LEARNING AND FEATURE FUSION</vt:lpstr>
      <vt:lpstr>i-cares: ADVANCING HEALTH DIAGNOSIS AND MEDICATION THROUGH IOT</vt:lpstr>
      <vt:lpstr>Iot-based smart medicine kit</vt:lpstr>
      <vt:lpstr>A design of iot-based medicine case for the multi-user medication management using drone in elderly centre</vt:lpstr>
      <vt:lpstr>Iot based smart healthcare medical box for elderly people</vt:lpstr>
      <vt:lpstr>IOT ENABLED PRESCRIPTION READING SMART MEDICINE DISPENSER IMPLEMENTING MAXIMALLY STABLE EXTERMAL REGIONS AND OCR</vt:lpstr>
      <vt:lpstr>A Smart Medicine Box for Medication Management using IoT </vt:lpstr>
      <vt:lpstr>Using iot technologies to develop a low-cost medicine box</vt:lpstr>
      <vt:lpstr>CONCLUSION </vt:lpstr>
      <vt:lpstr>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Elham Honarvar</dc:creator>
  <cp:lastModifiedBy>Elham Honarvar</cp:lastModifiedBy>
  <cp:revision>76</cp:revision>
  <dcterms:created xsi:type="dcterms:W3CDTF">2021-06-12T16:08:35Z</dcterms:created>
  <dcterms:modified xsi:type="dcterms:W3CDTF">2021-06-15T17:37:13Z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0x0101006824E0C88B676F408416F6DDA0140EA4</vt:lpwstr>
  </property>
</Properties>
</file>